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09" r:id="rId4"/>
    <p:sldMasterId id="2147483710" r:id="rId5"/>
    <p:sldMasterId id="2147483711" r:id="rId6"/>
    <p:sldMasterId id="2147483712" r:id="rId7"/>
    <p:sldMasterId id="2147483713" r:id="rId8"/>
    <p:sldMasterId id="2147483714" r:id="rId9"/>
    <p:sldMasterId id="2147483715" r:id="rId10"/>
    <p:sldMasterId id="2147483716" r:id="rId11"/>
    <p:sldMasterId id="2147483717" r:id="rId12"/>
  </p:sldMasterIdLst>
  <p:notesMasterIdLst>
    <p:notesMasterId r:id="rId96"/>
  </p:notesMasterIdLst>
  <p:sldIdLst>
    <p:sldId id="1118" r:id="rId13"/>
    <p:sldId id="1114" r:id="rId14"/>
    <p:sldId id="258" r:id="rId15"/>
    <p:sldId id="1772" r:id="rId16"/>
    <p:sldId id="1115" r:id="rId17"/>
    <p:sldId id="1773" r:id="rId18"/>
    <p:sldId id="1774" r:id="rId19"/>
    <p:sldId id="1775" r:id="rId20"/>
    <p:sldId id="1776" r:id="rId21"/>
    <p:sldId id="1777" r:id="rId22"/>
    <p:sldId id="1778" r:id="rId23"/>
    <p:sldId id="1779" r:id="rId24"/>
    <p:sldId id="1780" r:id="rId25"/>
    <p:sldId id="1781" r:id="rId26"/>
    <p:sldId id="1782" r:id="rId27"/>
    <p:sldId id="1783" r:id="rId28"/>
    <p:sldId id="1784" r:id="rId29"/>
    <p:sldId id="1785" r:id="rId30"/>
    <p:sldId id="1786" r:id="rId31"/>
    <p:sldId id="1788" r:id="rId32"/>
    <p:sldId id="1787" r:id="rId33"/>
    <p:sldId id="1789" r:id="rId34"/>
    <p:sldId id="1790" r:id="rId35"/>
    <p:sldId id="1791" r:id="rId36"/>
    <p:sldId id="1792" r:id="rId37"/>
    <p:sldId id="1793" r:id="rId38"/>
    <p:sldId id="1794" r:id="rId39"/>
    <p:sldId id="1795" r:id="rId40"/>
    <p:sldId id="1796" r:id="rId41"/>
    <p:sldId id="1797" r:id="rId42"/>
    <p:sldId id="1798" r:id="rId43"/>
    <p:sldId id="1799" r:id="rId44"/>
    <p:sldId id="1800" r:id="rId45"/>
    <p:sldId id="1801" r:id="rId46"/>
    <p:sldId id="1802" r:id="rId47"/>
    <p:sldId id="1803" r:id="rId48"/>
    <p:sldId id="1804" r:id="rId49"/>
    <p:sldId id="1805" r:id="rId50"/>
    <p:sldId id="1806" r:id="rId51"/>
    <p:sldId id="1807" r:id="rId52"/>
    <p:sldId id="1808" r:id="rId53"/>
    <p:sldId id="1809" r:id="rId54"/>
    <p:sldId id="1810" r:id="rId55"/>
    <p:sldId id="1811" r:id="rId56"/>
    <p:sldId id="1812" r:id="rId57"/>
    <p:sldId id="1813" r:id="rId58"/>
    <p:sldId id="1814" r:id="rId59"/>
    <p:sldId id="1815" r:id="rId60"/>
    <p:sldId id="1816" r:id="rId61"/>
    <p:sldId id="1817" r:id="rId62"/>
    <p:sldId id="1818" r:id="rId63"/>
    <p:sldId id="1819" r:id="rId64"/>
    <p:sldId id="1820" r:id="rId65"/>
    <p:sldId id="1821" r:id="rId66"/>
    <p:sldId id="1822" r:id="rId67"/>
    <p:sldId id="1823" r:id="rId68"/>
    <p:sldId id="1824" r:id="rId69"/>
    <p:sldId id="1825" r:id="rId70"/>
    <p:sldId id="1826" r:id="rId71"/>
    <p:sldId id="1827" r:id="rId72"/>
    <p:sldId id="1828" r:id="rId73"/>
    <p:sldId id="1830" r:id="rId74"/>
    <p:sldId id="1829" r:id="rId75"/>
    <p:sldId id="1831" r:id="rId76"/>
    <p:sldId id="1832" r:id="rId77"/>
    <p:sldId id="1833" r:id="rId78"/>
    <p:sldId id="1834" r:id="rId79"/>
    <p:sldId id="1835" r:id="rId80"/>
    <p:sldId id="1836" r:id="rId81"/>
    <p:sldId id="1837" r:id="rId82"/>
    <p:sldId id="1838" r:id="rId83"/>
    <p:sldId id="1839" r:id="rId84"/>
    <p:sldId id="1840" r:id="rId85"/>
    <p:sldId id="1841" r:id="rId86"/>
    <p:sldId id="1842" r:id="rId87"/>
    <p:sldId id="1843" r:id="rId88"/>
    <p:sldId id="1844" r:id="rId89"/>
    <p:sldId id="1845" r:id="rId90"/>
    <p:sldId id="1846" r:id="rId91"/>
    <p:sldId id="1847" r:id="rId92"/>
    <p:sldId id="1848" r:id="rId93"/>
    <p:sldId id="1849" r:id="rId94"/>
    <p:sldId id="295" r:id="rId95"/>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28">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 Zhang" initials="QZ" lastIdx="1" clrIdx="0">
    <p:extLst>
      <p:ext uri="{19B8F6BF-5375-455C-9EA6-DF929625EA0E}">
        <p15:presenceInfo xmlns:p15="http://schemas.microsoft.com/office/powerpoint/2012/main" userId="105b2ed83e818a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16"/>
    <p:restoredTop sz="83089"/>
  </p:normalViewPr>
  <p:slideViewPr>
    <p:cSldViewPr snapToGrid="0">
      <p:cViewPr varScale="1">
        <p:scale>
          <a:sx n="108" d="100"/>
          <a:sy n="108" d="100"/>
        </p:scale>
        <p:origin x="1184" y="184"/>
      </p:cViewPr>
      <p:guideLst>
        <p:guide orient="horz" pos="222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2816A-2461-974B-94AD-22AC8A99A301}" type="datetimeFigureOut">
              <a:rPr lang="en-CN" smtClean="0"/>
              <a:t>2023/11/13</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FE00A-F7D7-9343-8548-BC7E84834634}" type="slidenum">
              <a:rPr lang="en-CN" smtClean="0"/>
              <a:t>‹#›</a:t>
            </a:fld>
            <a:endParaRPr lang="en-CN"/>
          </a:p>
        </p:txBody>
      </p:sp>
    </p:spTree>
    <p:extLst>
      <p:ext uri="{BB962C8B-B14F-4D97-AF65-F5344CB8AC3E}">
        <p14:creationId xmlns:p14="http://schemas.microsoft.com/office/powerpoint/2010/main" val="803480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a:t>
            </a:fld>
            <a:endParaRPr lang="en-CN"/>
          </a:p>
        </p:txBody>
      </p:sp>
    </p:spTree>
    <p:extLst>
      <p:ext uri="{BB962C8B-B14F-4D97-AF65-F5344CB8AC3E}">
        <p14:creationId xmlns:p14="http://schemas.microsoft.com/office/powerpoint/2010/main" val="104178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13</a:t>
            </a:fld>
            <a:endParaRPr lang="en-CN"/>
          </a:p>
        </p:txBody>
      </p:sp>
    </p:spTree>
    <p:extLst>
      <p:ext uri="{BB962C8B-B14F-4D97-AF65-F5344CB8AC3E}">
        <p14:creationId xmlns:p14="http://schemas.microsoft.com/office/powerpoint/2010/main" val="89935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14</a:t>
            </a:fld>
            <a:endParaRPr lang="en-CN"/>
          </a:p>
        </p:txBody>
      </p:sp>
    </p:spTree>
    <p:extLst>
      <p:ext uri="{BB962C8B-B14F-4D97-AF65-F5344CB8AC3E}">
        <p14:creationId xmlns:p14="http://schemas.microsoft.com/office/powerpoint/2010/main" val="2467718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15</a:t>
            </a:fld>
            <a:endParaRPr lang="en-CN"/>
          </a:p>
        </p:txBody>
      </p:sp>
    </p:spTree>
    <p:extLst>
      <p:ext uri="{BB962C8B-B14F-4D97-AF65-F5344CB8AC3E}">
        <p14:creationId xmlns:p14="http://schemas.microsoft.com/office/powerpoint/2010/main" val="1067087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16</a:t>
            </a:fld>
            <a:endParaRPr lang="en-CN"/>
          </a:p>
        </p:txBody>
      </p:sp>
    </p:spTree>
    <p:extLst>
      <p:ext uri="{BB962C8B-B14F-4D97-AF65-F5344CB8AC3E}">
        <p14:creationId xmlns:p14="http://schemas.microsoft.com/office/powerpoint/2010/main" val="2245260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17</a:t>
            </a:fld>
            <a:endParaRPr lang="en-CN"/>
          </a:p>
        </p:txBody>
      </p:sp>
    </p:spTree>
    <p:extLst>
      <p:ext uri="{BB962C8B-B14F-4D97-AF65-F5344CB8AC3E}">
        <p14:creationId xmlns:p14="http://schemas.microsoft.com/office/powerpoint/2010/main" val="1715675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18</a:t>
            </a:fld>
            <a:endParaRPr lang="en-CN"/>
          </a:p>
        </p:txBody>
      </p:sp>
    </p:spTree>
    <p:extLst>
      <p:ext uri="{BB962C8B-B14F-4D97-AF65-F5344CB8AC3E}">
        <p14:creationId xmlns:p14="http://schemas.microsoft.com/office/powerpoint/2010/main" val="2008112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19</a:t>
            </a:fld>
            <a:endParaRPr lang="en-CN"/>
          </a:p>
        </p:txBody>
      </p:sp>
    </p:spTree>
    <p:extLst>
      <p:ext uri="{BB962C8B-B14F-4D97-AF65-F5344CB8AC3E}">
        <p14:creationId xmlns:p14="http://schemas.microsoft.com/office/powerpoint/2010/main" val="1208961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20</a:t>
            </a:fld>
            <a:endParaRPr lang="en-CN"/>
          </a:p>
        </p:txBody>
      </p:sp>
    </p:spTree>
    <p:extLst>
      <p:ext uri="{BB962C8B-B14F-4D97-AF65-F5344CB8AC3E}">
        <p14:creationId xmlns:p14="http://schemas.microsoft.com/office/powerpoint/2010/main" val="3184343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21</a:t>
            </a:fld>
            <a:endParaRPr lang="en-CN"/>
          </a:p>
        </p:txBody>
      </p:sp>
    </p:spTree>
    <p:extLst>
      <p:ext uri="{BB962C8B-B14F-4D97-AF65-F5344CB8AC3E}">
        <p14:creationId xmlns:p14="http://schemas.microsoft.com/office/powerpoint/2010/main" val="3817931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22</a:t>
            </a:fld>
            <a:endParaRPr lang="en-CN"/>
          </a:p>
        </p:txBody>
      </p:sp>
    </p:spTree>
    <p:extLst>
      <p:ext uri="{BB962C8B-B14F-4D97-AF65-F5344CB8AC3E}">
        <p14:creationId xmlns:p14="http://schemas.microsoft.com/office/powerpoint/2010/main" val="206600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a:t>
            </a:fld>
            <a:endParaRPr lang="en-CN"/>
          </a:p>
        </p:txBody>
      </p:sp>
    </p:spTree>
    <p:extLst>
      <p:ext uri="{BB962C8B-B14F-4D97-AF65-F5344CB8AC3E}">
        <p14:creationId xmlns:p14="http://schemas.microsoft.com/office/powerpoint/2010/main" val="386511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23</a:t>
            </a:fld>
            <a:endParaRPr lang="en-CN"/>
          </a:p>
        </p:txBody>
      </p:sp>
    </p:spTree>
    <p:extLst>
      <p:ext uri="{BB962C8B-B14F-4D97-AF65-F5344CB8AC3E}">
        <p14:creationId xmlns:p14="http://schemas.microsoft.com/office/powerpoint/2010/main" val="4255162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25</a:t>
            </a:fld>
            <a:endParaRPr lang="en-CN"/>
          </a:p>
        </p:txBody>
      </p:sp>
    </p:spTree>
    <p:extLst>
      <p:ext uri="{BB962C8B-B14F-4D97-AF65-F5344CB8AC3E}">
        <p14:creationId xmlns:p14="http://schemas.microsoft.com/office/powerpoint/2010/main" val="2435829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26</a:t>
            </a:fld>
            <a:endParaRPr lang="en-CN"/>
          </a:p>
        </p:txBody>
      </p:sp>
    </p:spTree>
    <p:extLst>
      <p:ext uri="{BB962C8B-B14F-4D97-AF65-F5344CB8AC3E}">
        <p14:creationId xmlns:p14="http://schemas.microsoft.com/office/powerpoint/2010/main" val="2441183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27</a:t>
            </a:fld>
            <a:endParaRPr lang="en-CN"/>
          </a:p>
        </p:txBody>
      </p:sp>
    </p:spTree>
    <p:extLst>
      <p:ext uri="{BB962C8B-B14F-4D97-AF65-F5344CB8AC3E}">
        <p14:creationId xmlns:p14="http://schemas.microsoft.com/office/powerpoint/2010/main" val="3208922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28</a:t>
            </a:fld>
            <a:endParaRPr lang="en-CN"/>
          </a:p>
        </p:txBody>
      </p:sp>
    </p:spTree>
    <p:extLst>
      <p:ext uri="{BB962C8B-B14F-4D97-AF65-F5344CB8AC3E}">
        <p14:creationId xmlns:p14="http://schemas.microsoft.com/office/powerpoint/2010/main" val="2362781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29</a:t>
            </a:fld>
            <a:endParaRPr lang="en-CN"/>
          </a:p>
        </p:txBody>
      </p:sp>
    </p:spTree>
    <p:extLst>
      <p:ext uri="{BB962C8B-B14F-4D97-AF65-F5344CB8AC3E}">
        <p14:creationId xmlns:p14="http://schemas.microsoft.com/office/powerpoint/2010/main" val="2019896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30</a:t>
            </a:fld>
            <a:endParaRPr lang="en-CN"/>
          </a:p>
        </p:txBody>
      </p:sp>
    </p:spTree>
    <p:extLst>
      <p:ext uri="{BB962C8B-B14F-4D97-AF65-F5344CB8AC3E}">
        <p14:creationId xmlns:p14="http://schemas.microsoft.com/office/powerpoint/2010/main" val="1208938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31</a:t>
            </a:fld>
            <a:endParaRPr lang="en-CN"/>
          </a:p>
        </p:txBody>
      </p:sp>
    </p:spTree>
    <p:extLst>
      <p:ext uri="{BB962C8B-B14F-4D97-AF65-F5344CB8AC3E}">
        <p14:creationId xmlns:p14="http://schemas.microsoft.com/office/powerpoint/2010/main" val="1724548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32</a:t>
            </a:fld>
            <a:endParaRPr lang="en-CN"/>
          </a:p>
        </p:txBody>
      </p:sp>
    </p:spTree>
    <p:extLst>
      <p:ext uri="{BB962C8B-B14F-4D97-AF65-F5344CB8AC3E}">
        <p14:creationId xmlns:p14="http://schemas.microsoft.com/office/powerpoint/2010/main" val="3372162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33</a:t>
            </a:fld>
            <a:endParaRPr lang="en-CN"/>
          </a:p>
        </p:txBody>
      </p:sp>
    </p:spTree>
    <p:extLst>
      <p:ext uri="{BB962C8B-B14F-4D97-AF65-F5344CB8AC3E}">
        <p14:creationId xmlns:p14="http://schemas.microsoft.com/office/powerpoint/2010/main" val="293020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a:t>
            </a:fld>
            <a:endParaRPr lang="en-CN"/>
          </a:p>
        </p:txBody>
      </p:sp>
    </p:spTree>
    <p:extLst>
      <p:ext uri="{BB962C8B-B14F-4D97-AF65-F5344CB8AC3E}">
        <p14:creationId xmlns:p14="http://schemas.microsoft.com/office/powerpoint/2010/main" val="3787794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34</a:t>
            </a:fld>
            <a:endParaRPr lang="en-CN"/>
          </a:p>
        </p:txBody>
      </p:sp>
    </p:spTree>
    <p:extLst>
      <p:ext uri="{BB962C8B-B14F-4D97-AF65-F5344CB8AC3E}">
        <p14:creationId xmlns:p14="http://schemas.microsoft.com/office/powerpoint/2010/main" val="5547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35</a:t>
            </a:fld>
            <a:endParaRPr lang="en-CN"/>
          </a:p>
        </p:txBody>
      </p:sp>
    </p:spTree>
    <p:extLst>
      <p:ext uri="{BB962C8B-B14F-4D97-AF65-F5344CB8AC3E}">
        <p14:creationId xmlns:p14="http://schemas.microsoft.com/office/powerpoint/2010/main" val="808608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36</a:t>
            </a:fld>
            <a:endParaRPr lang="en-CN"/>
          </a:p>
        </p:txBody>
      </p:sp>
    </p:spTree>
    <p:extLst>
      <p:ext uri="{BB962C8B-B14F-4D97-AF65-F5344CB8AC3E}">
        <p14:creationId xmlns:p14="http://schemas.microsoft.com/office/powerpoint/2010/main" val="144679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38</a:t>
            </a:fld>
            <a:endParaRPr lang="en-CN"/>
          </a:p>
        </p:txBody>
      </p:sp>
    </p:spTree>
    <p:extLst>
      <p:ext uri="{BB962C8B-B14F-4D97-AF65-F5344CB8AC3E}">
        <p14:creationId xmlns:p14="http://schemas.microsoft.com/office/powerpoint/2010/main" val="1684345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39</a:t>
            </a:fld>
            <a:endParaRPr lang="en-CN"/>
          </a:p>
        </p:txBody>
      </p:sp>
    </p:spTree>
    <p:extLst>
      <p:ext uri="{BB962C8B-B14F-4D97-AF65-F5344CB8AC3E}">
        <p14:creationId xmlns:p14="http://schemas.microsoft.com/office/powerpoint/2010/main" val="1758327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40</a:t>
            </a:fld>
            <a:endParaRPr lang="en-CN"/>
          </a:p>
        </p:txBody>
      </p:sp>
    </p:spTree>
    <p:extLst>
      <p:ext uri="{BB962C8B-B14F-4D97-AF65-F5344CB8AC3E}">
        <p14:creationId xmlns:p14="http://schemas.microsoft.com/office/powerpoint/2010/main" val="1707551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41</a:t>
            </a:fld>
            <a:endParaRPr lang="en-CN"/>
          </a:p>
        </p:txBody>
      </p:sp>
    </p:spTree>
    <p:extLst>
      <p:ext uri="{BB962C8B-B14F-4D97-AF65-F5344CB8AC3E}">
        <p14:creationId xmlns:p14="http://schemas.microsoft.com/office/powerpoint/2010/main" val="313100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42</a:t>
            </a:fld>
            <a:endParaRPr lang="en-CN"/>
          </a:p>
        </p:txBody>
      </p:sp>
    </p:spTree>
    <p:extLst>
      <p:ext uri="{BB962C8B-B14F-4D97-AF65-F5344CB8AC3E}">
        <p14:creationId xmlns:p14="http://schemas.microsoft.com/office/powerpoint/2010/main" val="181314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43</a:t>
            </a:fld>
            <a:endParaRPr lang="en-CN"/>
          </a:p>
        </p:txBody>
      </p:sp>
    </p:spTree>
    <p:extLst>
      <p:ext uri="{BB962C8B-B14F-4D97-AF65-F5344CB8AC3E}">
        <p14:creationId xmlns:p14="http://schemas.microsoft.com/office/powerpoint/2010/main" val="149106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44</a:t>
            </a:fld>
            <a:endParaRPr lang="en-CN"/>
          </a:p>
        </p:txBody>
      </p:sp>
    </p:spTree>
    <p:extLst>
      <p:ext uri="{BB962C8B-B14F-4D97-AF65-F5344CB8AC3E}">
        <p14:creationId xmlns:p14="http://schemas.microsoft.com/office/powerpoint/2010/main" val="751088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a:t>
            </a:fld>
            <a:endParaRPr lang="en-CN"/>
          </a:p>
        </p:txBody>
      </p:sp>
    </p:spTree>
    <p:extLst>
      <p:ext uri="{BB962C8B-B14F-4D97-AF65-F5344CB8AC3E}">
        <p14:creationId xmlns:p14="http://schemas.microsoft.com/office/powerpoint/2010/main" val="1570365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45</a:t>
            </a:fld>
            <a:endParaRPr lang="en-CN"/>
          </a:p>
        </p:txBody>
      </p:sp>
    </p:spTree>
    <p:extLst>
      <p:ext uri="{BB962C8B-B14F-4D97-AF65-F5344CB8AC3E}">
        <p14:creationId xmlns:p14="http://schemas.microsoft.com/office/powerpoint/2010/main" val="935078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46</a:t>
            </a:fld>
            <a:endParaRPr lang="en-CN"/>
          </a:p>
        </p:txBody>
      </p:sp>
    </p:spTree>
    <p:extLst>
      <p:ext uri="{BB962C8B-B14F-4D97-AF65-F5344CB8AC3E}">
        <p14:creationId xmlns:p14="http://schemas.microsoft.com/office/powerpoint/2010/main" val="3358620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47</a:t>
            </a:fld>
            <a:endParaRPr lang="en-CN"/>
          </a:p>
        </p:txBody>
      </p:sp>
    </p:spTree>
    <p:extLst>
      <p:ext uri="{BB962C8B-B14F-4D97-AF65-F5344CB8AC3E}">
        <p14:creationId xmlns:p14="http://schemas.microsoft.com/office/powerpoint/2010/main" val="3632653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48</a:t>
            </a:fld>
            <a:endParaRPr lang="en-CN"/>
          </a:p>
        </p:txBody>
      </p:sp>
    </p:spTree>
    <p:extLst>
      <p:ext uri="{BB962C8B-B14F-4D97-AF65-F5344CB8AC3E}">
        <p14:creationId xmlns:p14="http://schemas.microsoft.com/office/powerpoint/2010/main" val="32030368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49</a:t>
            </a:fld>
            <a:endParaRPr lang="en-CN"/>
          </a:p>
        </p:txBody>
      </p:sp>
    </p:spTree>
    <p:extLst>
      <p:ext uri="{BB962C8B-B14F-4D97-AF65-F5344CB8AC3E}">
        <p14:creationId xmlns:p14="http://schemas.microsoft.com/office/powerpoint/2010/main" val="11084938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50</a:t>
            </a:fld>
            <a:endParaRPr lang="en-CN"/>
          </a:p>
        </p:txBody>
      </p:sp>
    </p:spTree>
    <p:extLst>
      <p:ext uri="{BB962C8B-B14F-4D97-AF65-F5344CB8AC3E}">
        <p14:creationId xmlns:p14="http://schemas.microsoft.com/office/powerpoint/2010/main" val="21807542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51</a:t>
            </a:fld>
            <a:endParaRPr lang="en-CN"/>
          </a:p>
        </p:txBody>
      </p:sp>
    </p:spTree>
    <p:extLst>
      <p:ext uri="{BB962C8B-B14F-4D97-AF65-F5344CB8AC3E}">
        <p14:creationId xmlns:p14="http://schemas.microsoft.com/office/powerpoint/2010/main" val="2224101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52</a:t>
            </a:fld>
            <a:endParaRPr lang="en-CN"/>
          </a:p>
        </p:txBody>
      </p:sp>
    </p:spTree>
    <p:extLst>
      <p:ext uri="{BB962C8B-B14F-4D97-AF65-F5344CB8AC3E}">
        <p14:creationId xmlns:p14="http://schemas.microsoft.com/office/powerpoint/2010/main" val="804105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53</a:t>
            </a:fld>
            <a:endParaRPr lang="en-CN"/>
          </a:p>
        </p:txBody>
      </p:sp>
    </p:spTree>
    <p:extLst>
      <p:ext uri="{BB962C8B-B14F-4D97-AF65-F5344CB8AC3E}">
        <p14:creationId xmlns:p14="http://schemas.microsoft.com/office/powerpoint/2010/main" val="2604075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54</a:t>
            </a:fld>
            <a:endParaRPr lang="en-CN"/>
          </a:p>
        </p:txBody>
      </p:sp>
    </p:spTree>
    <p:extLst>
      <p:ext uri="{BB962C8B-B14F-4D97-AF65-F5344CB8AC3E}">
        <p14:creationId xmlns:p14="http://schemas.microsoft.com/office/powerpoint/2010/main" val="3627406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a:t>
            </a:fld>
            <a:endParaRPr lang="en-CN"/>
          </a:p>
        </p:txBody>
      </p:sp>
    </p:spTree>
    <p:extLst>
      <p:ext uri="{BB962C8B-B14F-4D97-AF65-F5344CB8AC3E}">
        <p14:creationId xmlns:p14="http://schemas.microsoft.com/office/powerpoint/2010/main" val="19621208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55</a:t>
            </a:fld>
            <a:endParaRPr lang="en-CN"/>
          </a:p>
        </p:txBody>
      </p:sp>
    </p:spTree>
    <p:extLst>
      <p:ext uri="{BB962C8B-B14F-4D97-AF65-F5344CB8AC3E}">
        <p14:creationId xmlns:p14="http://schemas.microsoft.com/office/powerpoint/2010/main" val="6286992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56</a:t>
            </a:fld>
            <a:endParaRPr lang="en-CN"/>
          </a:p>
        </p:txBody>
      </p:sp>
    </p:spTree>
    <p:extLst>
      <p:ext uri="{BB962C8B-B14F-4D97-AF65-F5344CB8AC3E}">
        <p14:creationId xmlns:p14="http://schemas.microsoft.com/office/powerpoint/2010/main" val="18869855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57</a:t>
            </a:fld>
            <a:endParaRPr lang="en-CN"/>
          </a:p>
        </p:txBody>
      </p:sp>
    </p:spTree>
    <p:extLst>
      <p:ext uri="{BB962C8B-B14F-4D97-AF65-F5344CB8AC3E}">
        <p14:creationId xmlns:p14="http://schemas.microsoft.com/office/powerpoint/2010/main" val="12745878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58</a:t>
            </a:fld>
            <a:endParaRPr lang="en-CN"/>
          </a:p>
        </p:txBody>
      </p:sp>
    </p:spTree>
    <p:extLst>
      <p:ext uri="{BB962C8B-B14F-4D97-AF65-F5344CB8AC3E}">
        <p14:creationId xmlns:p14="http://schemas.microsoft.com/office/powerpoint/2010/main" val="9724927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59</a:t>
            </a:fld>
            <a:endParaRPr lang="en-CN"/>
          </a:p>
        </p:txBody>
      </p:sp>
    </p:spTree>
    <p:extLst>
      <p:ext uri="{BB962C8B-B14F-4D97-AF65-F5344CB8AC3E}">
        <p14:creationId xmlns:p14="http://schemas.microsoft.com/office/powerpoint/2010/main" val="38708276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60</a:t>
            </a:fld>
            <a:endParaRPr lang="en-CN"/>
          </a:p>
        </p:txBody>
      </p:sp>
    </p:spTree>
    <p:extLst>
      <p:ext uri="{BB962C8B-B14F-4D97-AF65-F5344CB8AC3E}">
        <p14:creationId xmlns:p14="http://schemas.microsoft.com/office/powerpoint/2010/main" val="36495810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61</a:t>
            </a:fld>
            <a:endParaRPr lang="en-CN"/>
          </a:p>
        </p:txBody>
      </p:sp>
    </p:spTree>
    <p:extLst>
      <p:ext uri="{BB962C8B-B14F-4D97-AF65-F5344CB8AC3E}">
        <p14:creationId xmlns:p14="http://schemas.microsoft.com/office/powerpoint/2010/main" val="31929157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62</a:t>
            </a:fld>
            <a:endParaRPr lang="en-CN"/>
          </a:p>
        </p:txBody>
      </p:sp>
    </p:spTree>
    <p:extLst>
      <p:ext uri="{BB962C8B-B14F-4D97-AF65-F5344CB8AC3E}">
        <p14:creationId xmlns:p14="http://schemas.microsoft.com/office/powerpoint/2010/main" val="42067151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63</a:t>
            </a:fld>
            <a:endParaRPr lang="en-CN"/>
          </a:p>
        </p:txBody>
      </p:sp>
    </p:spTree>
    <p:extLst>
      <p:ext uri="{BB962C8B-B14F-4D97-AF65-F5344CB8AC3E}">
        <p14:creationId xmlns:p14="http://schemas.microsoft.com/office/powerpoint/2010/main" val="13936190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64</a:t>
            </a:fld>
            <a:endParaRPr lang="en-CN"/>
          </a:p>
        </p:txBody>
      </p:sp>
    </p:spTree>
    <p:extLst>
      <p:ext uri="{BB962C8B-B14F-4D97-AF65-F5344CB8AC3E}">
        <p14:creationId xmlns:p14="http://schemas.microsoft.com/office/powerpoint/2010/main" val="2128498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a:t>
            </a:fld>
            <a:endParaRPr lang="en-CN"/>
          </a:p>
        </p:txBody>
      </p:sp>
    </p:spTree>
    <p:extLst>
      <p:ext uri="{BB962C8B-B14F-4D97-AF65-F5344CB8AC3E}">
        <p14:creationId xmlns:p14="http://schemas.microsoft.com/office/powerpoint/2010/main" val="814172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65</a:t>
            </a:fld>
            <a:endParaRPr lang="en-CN"/>
          </a:p>
        </p:txBody>
      </p:sp>
    </p:spTree>
    <p:extLst>
      <p:ext uri="{BB962C8B-B14F-4D97-AF65-F5344CB8AC3E}">
        <p14:creationId xmlns:p14="http://schemas.microsoft.com/office/powerpoint/2010/main" val="34557948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67</a:t>
            </a:fld>
            <a:endParaRPr lang="en-CN"/>
          </a:p>
        </p:txBody>
      </p:sp>
    </p:spTree>
    <p:extLst>
      <p:ext uri="{BB962C8B-B14F-4D97-AF65-F5344CB8AC3E}">
        <p14:creationId xmlns:p14="http://schemas.microsoft.com/office/powerpoint/2010/main" val="31041878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68</a:t>
            </a:fld>
            <a:endParaRPr lang="en-CN"/>
          </a:p>
        </p:txBody>
      </p:sp>
    </p:spTree>
    <p:extLst>
      <p:ext uri="{BB962C8B-B14F-4D97-AF65-F5344CB8AC3E}">
        <p14:creationId xmlns:p14="http://schemas.microsoft.com/office/powerpoint/2010/main" val="26350161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69</a:t>
            </a:fld>
            <a:endParaRPr lang="en-CN"/>
          </a:p>
        </p:txBody>
      </p:sp>
    </p:spTree>
    <p:extLst>
      <p:ext uri="{BB962C8B-B14F-4D97-AF65-F5344CB8AC3E}">
        <p14:creationId xmlns:p14="http://schemas.microsoft.com/office/powerpoint/2010/main" val="26335927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70</a:t>
            </a:fld>
            <a:endParaRPr lang="en-CN"/>
          </a:p>
        </p:txBody>
      </p:sp>
    </p:spTree>
    <p:extLst>
      <p:ext uri="{BB962C8B-B14F-4D97-AF65-F5344CB8AC3E}">
        <p14:creationId xmlns:p14="http://schemas.microsoft.com/office/powerpoint/2010/main" val="17124998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71</a:t>
            </a:fld>
            <a:endParaRPr lang="en-CN"/>
          </a:p>
        </p:txBody>
      </p:sp>
    </p:spTree>
    <p:extLst>
      <p:ext uri="{BB962C8B-B14F-4D97-AF65-F5344CB8AC3E}">
        <p14:creationId xmlns:p14="http://schemas.microsoft.com/office/powerpoint/2010/main" val="9844938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72</a:t>
            </a:fld>
            <a:endParaRPr lang="en-CN"/>
          </a:p>
        </p:txBody>
      </p:sp>
    </p:spTree>
    <p:extLst>
      <p:ext uri="{BB962C8B-B14F-4D97-AF65-F5344CB8AC3E}">
        <p14:creationId xmlns:p14="http://schemas.microsoft.com/office/powerpoint/2010/main" val="39426278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73</a:t>
            </a:fld>
            <a:endParaRPr lang="en-CN"/>
          </a:p>
        </p:txBody>
      </p:sp>
    </p:spTree>
    <p:extLst>
      <p:ext uri="{BB962C8B-B14F-4D97-AF65-F5344CB8AC3E}">
        <p14:creationId xmlns:p14="http://schemas.microsoft.com/office/powerpoint/2010/main" val="32032139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74</a:t>
            </a:fld>
            <a:endParaRPr lang="en-CN"/>
          </a:p>
        </p:txBody>
      </p:sp>
    </p:spTree>
    <p:extLst>
      <p:ext uri="{BB962C8B-B14F-4D97-AF65-F5344CB8AC3E}">
        <p14:creationId xmlns:p14="http://schemas.microsoft.com/office/powerpoint/2010/main" val="40755482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75</a:t>
            </a:fld>
            <a:endParaRPr lang="en-CN"/>
          </a:p>
        </p:txBody>
      </p:sp>
    </p:spTree>
    <p:extLst>
      <p:ext uri="{BB962C8B-B14F-4D97-AF65-F5344CB8AC3E}">
        <p14:creationId xmlns:p14="http://schemas.microsoft.com/office/powerpoint/2010/main" val="2688376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a:t>
            </a:fld>
            <a:endParaRPr lang="en-CN"/>
          </a:p>
        </p:txBody>
      </p:sp>
    </p:spTree>
    <p:extLst>
      <p:ext uri="{BB962C8B-B14F-4D97-AF65-F5344CB8AC3E}">
        <p14:creationId xmlns:p14="http://schemas.microsoft.com/office/powerpoint/2010/main" val="3398965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76</a:t>
            </a:fld>
            <a:endParaRPr lang="en-CN"/>
          </a:p>
        </p:txBody>
      </p:sp>
    </p:spTree>
    <p:extLst>
      <p:ext uri="{BB962C8B-B14F-4D97-AF65-F5344CB8AC3E}">
        <p14:creationId xmlns:p14="http://schemas.microsoft.com/office/powerpoint/2010/main" val="10224390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77</a:t>
            </a:fld>
            <a:endParaRPr lang="en-CN"/>
          </a:p>
        </p:txBody>
      </p:sp>
    </p:spTree>
    <p:extLst>
      <p:ext uri="{BB962C8B-B14F-4D97-AF65-F5344CB8AC3E}">
        <p14:creationId xmlns:p14="http://schemas.microsoft.com/office/powerpoint/2010/main" val="7039035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78</a:t>
            </a:fld>
            <a:endParaRPr lang="en-CN"/>
          </a:p>
        </p:txBody>
      </p:sp>
    </p:spTree>
    <p:extLst>
      <p:ext uri="{BB962C8B-B14F-4D97-AF65-F5344CB8AC3E}">
        <p14:creationId xmlns:p14="http://schemas.microsoft.com/office/powerpoint/2010/main" val="7857666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80</a:t>
            </a:fld>
            <a:endParaRPr lang="en-CN"/>
          </a:p>
        </p:txBody>
      </p:sp>
    </p:spTree>
    <p:extLst>
      <p:ext uri="{BB962C8B-B14F-4D97-AF65-F5344CB8AC3E}">
        <p14:creationId xmlns:p14="http://schemas.microsoft.com/office/powerpoint/2010/main" val="29993475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81</a:t>
            </a:fld>
            <a:endParaRPr lang="en-CN"/>
          </a:p>
        </p:txBody>
      </p:sp>
    </p:spTree>
    <p:extLst>
      <p:ext uri="{BB962C8B-B14F-4D97-AF65-F5344CB8AC3E}">
        <p14:creationId xmlns:p14="http://schemas.microsoft.com/office/powerpoint/2010/main" val="28167497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82</a:t>
            </a:fld>
            <a:endParaRPr lang="en-CN"/>
          </a:p>
        </p:txBody>
      </p:sp>
    </p:spTree>
    <p:extLst>
      <p:ext uri="{BB962C8B-B14F-4D97-AF65-F5344CB8AC3E}">
        <p14:creationId xmlns:p14="http://schemas.microsoft.com/office/powerpoint/2010/main" val="134981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11</a:t>
            </a:fld>
            <a:endParaRPr lang="en-CN"/>
          </a:p>
        </p:txBody>
      </p:sp>
    </p:spTree>
    <p:extLst>
      <p:ext uri="{BB962C8B-B14F-4D97-AF65-F5344CB8AC3E}">
        <p14:creationId xmlns:p14="http://schemas.microsoft.com/office/powerpoint/2010/main" val="1403549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12</a:t>
            </a:fld>
            <a:endParaRPr lang="en-CN"/>
          </a:p>
        </p:txBody>
      </p:sp>
    </p:spTree>
    <p:extLst>
      <p:ext uri="{BB962C8B-B14F-4D97-AF65-F5344CB8AC3E}">
        <p14:creationId xmlns:p14="http://schemas.microsoft.com/office/powerpoint/2010/main" val="21435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DBF7563-6CD6-3F47-A096-77E1073F2599}"/>
              </a:ext>
            </a:extLst>
          </p:cNvPr>
          <p:cNvSpPr>
            <a:spLocks noGrp="1" noChangeArrowheads="1"/>
          </p:cNvSpPr>
          <p:nvPr>
            <p:ph type="dt" sz="half" idx="10"/>
          </p:nvPr>
        </p:nvSpPr>
        <p:spPr>
          <a:ln/>
        </p:spPr>
        <p:txBody>
          <a:bodyPr/>
          <a:lstStyle>
            <a:lvl1pPr>
              <a:defRPr/>
            </a:lvl1pPr>
          </a:lstStyle>
          <a:p>
            <a:pPr>
              <a:defRPr/>
            </a:pPr>
            <a:fld id="{2F9D6548-A377-0642-9732-133CE58A2113}" type="datetime1">
              <a:rPr lang="en-US" altLang="zh-CN" smtClean="0"/>
              <a:t>11/13/23</a:t>
            </a:fld>
            <a:endParaRPr lang="zh-CN" altLang="en-US"/>
          </a:p>
        </p:txBody>
      </p:sp>
      <p:sp>
        <p:nvSpPr>
          <p:cNvPr id="5" name="页脚占位符 4">
            <a:extLst>
              <a:ext uri="{FF2B5EF4-FFF2-40B4-BE49-F238E27FC236}">
                <a16:creationId xmlns:a16="http://schemas.microsoft.com/office/drawing/2014/main" id="{DB148119-8B83-7647-8B73-20FA847AC82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2B47078-B4A1-ED4F-BE7C-057CBBF2D2B3}"/>
              </a:ext>
            </a:extLst>
          </p:cNvPr>
          <p:cNvSpPr>
            <a:spLocks noGrp="1" noChangeArrowheads="1"/>
          </p:cNvSpPr>
          <p:nvPr>
            <p:ph type="sldNum" sz="quarter" idx="12"/>
          </p:nvPr>
        </p:nvSpPr>
        <p:spPr>
          <a:ln/>
        </p:spPr>
        <p:txBody>
          <a:bodyPr/>
          <a:lstStyle>
            <a:lvl1pPr>
              <a:defRPr/>
            </a:lvl1pPr>
          </a:lstStyle>
          <a:p>
            <a:fld id="{72A03926-2D3D-8649-9DE1-76B3DE7A464C}" type="slidenum">
              <a:rPr lang="zh-CN" altLang="en-US"/>
              <a:pPr/>
              <a:t>‹#›</a:t>
            </a:fld>
            <a:endParaRPr lang="zh-CN" altLang="en-US"/>
          </a:p>
        </p:txBody>
      </p:sp>
      <p:pic>
        <p:nvPicPr>
          <p:cNvPr id="7" name="Picture 6">
            <a:extLst>
              <a:ext uri="{FF2B5EF4-FFF2-40B4-BE49-F238E27FC236}">
                <a16:creationId xmlns:a16="http://schemas.microsoft.com/office/drawing/2014/main" id="{4DE4673A-0947-C844-BDE7-7B54659557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3633558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CD92ABD-9244-2D40-932E-46880D660039}"/>
              </a:ext>
            </a:extLst>
          </p:cNvPr>
          <p:cNvSpPr>
            <a:spLocks noGrp="1" noChangeArrowheads="1"/>
          </p:cNvSpPr>
          <p:nvPr>
            <p:ph type="dt" sz="half" idx="10"/>
          </p:nvPr>
        </p:nvSpPr>
        <p:spPr>
          <a:ln/>
        </p:spPr>
        <p:txBody>
          <a:bodyPr/>
          <a:lstStyle>
            <a:lvl1pPr>
              <a:defRPr/>
            </a:lvl1pPr>
          </a:lstStyle>
          <a:p>
            <a:pPr>
              <a:defRPr/>
            </a:pPr>
            <a:fld id="{F21E142D-7120-DB42-8427-AA78B6457CC0}" type="datetime1">
              <a:rPr lang="en-US" altLang="zh-CN" smtClean="0"/>
              <a:t>11/13/23</a:t>
            </a:fld>
            <a:endParaRPr lang="zh-CN" altLang="en-US"/>
          </a:p>
        </p:txBody>
      </p:sp>
      <p:sp>
        <p:nvSpPr>
          <p:cNvPr id="6" name="页脚占位符 4">
            <a:extLst>
              <a:ext uri="{FF2B5EF4-FFF2-40B4-BE49-F238E27FC236}">
                <a16:creationId xmlns:a16="http://schemas.microsoft.com/office/drawing/2014/main" id="{C4BA64E1-9636-564A-82E5-AF648A8B650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84577C-4DE3-554C-8CA7-72578567DA59}"/>
              </a:ext>
            </a:extLst>
          </p:cNvPr>
          <p:cNvSpPr>
            <a:spLocks noGrp="1" noChangeArrowheads="1"/>
          </p:cNvSpPr>
          <p:nvPr>
            <p:ph type="sldNum" sz="quarter" idx="12"/>
          </p:nvPr>
        </p:nvSpPr>
        <p:spPr>
          <a:ln/>
        </p:spPr>
        <p:txBody>
          <a:bodyPr/>
          <a:lstStyle>
            <a:lvl1pPr>
              <a:defRPr/>
            </a:lvl1pPr>
          </a:lstStyle>
          <a:p>
            <a:fld id="{2B6B7FD4-0909-D847-8425-469726E4B71B}" type="slidenum">
              <a:rPr lang="zh-CN" altLang="en-US"/>
              <a:pPr/>
              <a:t>‹#›</a:t>
            </a:fld>
            <a:endParaRPr lang="zh-CN" altLang="en-US"/>
          </a:p>
        </p:txBody>
      </p:sp>
      <p:pic>
        <p:nvPicPr>
          <p:cNvPr id="8" name="Picture 7">
            <a:extLst>
              <a:ext uri="{FF2B5EF4-FFF2-40B4-BE49-F238E27FC236}">
                <a16:creationId xmlns:a16="http://schemas.microsoft.com/office/drawing/2014/main" id="{AB8BA509-A240-3941-AFAF-03ACCC7206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148738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8DBE7F55-DFA0-7E4E-BC57-AEFC3BB0B9CC}"/>
              </a:ext>
            </a:extLst>
          </p:cNvPr>
          <p:cNvSpPr>
            <a:spLocks noGrp="1" noChangeArrowheads="1"/>
          </p:cNvSpPr>
          <p:nvPr>
            <p:ph type="dt" sz="half" idx="10"/>
          </p:nvPr>
        </p:nvSpPr>
        <p:spPr>
          <a:ln/>
        </p:spPr>
        <p:txBody>
          <a:bodyPr/>
          <a:lstStyle>
            <a:lvl1pPr>
              <a:defRPr/>
            </a:lvl1pPr>
          </a:lstStyle>
          <a:p>
            <a:pPr>
              <a:defRPr/>
            </a:pPr>
            <a:fld id="{B1848CA6-D9CC-7546-9330-55CD55F3BC31}" type="datetime1">
              <a:rPr lang="en-US" altLang="zh-CN" smtClean="0"/>
              <a:t>11/13/23</a:t>
            </a:fld>
            <a:endParaRPr lang="zh-CN" altLang="en-US"/>
          </a:p>
        </p:txBody>
      </p:sp>
      <p:sp>
        <p:nvSpPr>
          <p:cNvPr id="5" name="页脚占位符 5">
            <a:extLst>
              <a:ext uri="{FF2B5EF4-FFF2-40B4-BE49-F238E27FC236}">
                <a16:creationId xmlns:a16="http://schemas.microsoft.com/office/drawing/2014/main" id="{419D4118-DF1C-3940-B31C-B8E2B07078C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48DE85D1-D317-7146-9820-CB3E6AE22FBE}"/>
              </a:ext>
            </a:extLst>
          </p:cNvPr>
          <p:cNvSpPr>
            <a:spLocks noGrp="1" noChangeArrowheads="1"/>
          </p:cNvSpPr>
          <p:nvPr>
            <p:ph type="sldNum" sz="quarter" idx="12"/>
          </p:nvPr>
        </p:nvSpPr>
        <p:spPr>
          <a:ln/>
        </p:spPr>
        <p:txBody>
          <a:bodyPr/>
          <a:lstStyle>
            <a:lvl1pPr>
              <a:defRPr/>
            </a:lvl1pPr>
          </a:lstStyle>
          <a:p>
            <a:fld id="{603DCD65-BE4B-7746-9C5D-B7EBB9417E0A}" type="slidenum">
              <a:rPr lang="zh-CN" altLang="en-US"/>
              <a:pPr/>
              <a:t>‹#›</a:t>
            </a:fld>
            <a:endParaRPr lang="zh-CN" altLang="en-US"/>
          </a:p>
        </p:txBody>
      </p:sp>
    </p:spTree>
    <p:extLst>
      <p:ext uri="{BB962C8B-B14F-4D97-AF65-F5344CB8AC3E}">
        <p14:creationId xmlns:p14="http://schemas.microsoft.com/office/powerpoint/2010/main" val="15091459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16:creationId xmlns:a16="http://schemas.microsoft.com/office/drawing/2014/main" id="{A260DF43-E282-9345-A25A-D298D7EBF6A3}"/>
              </a:ext>
            </a:extLst>
          </p:cNvPr>
          <p:cNvSpPr>
            <a:spLocks noGrp="1" noChangeArrowheads="1"/>
          </p:cNvSpPr>
          <p:nvPr>
            <p:ph type="dt" sz="half" idx="10"/>
          </p:nvPr>
        </p:nvSpPr>
        <p:spPr>
          <a:ln/>
        </p:spPr>
        <p:txBody>
          <a:bodyPr/>
          <a:lstStyle>
            <a:lvl1pPr>
              <a:defRPr/>
            </a:lvl1pPr>
          </a:lstStyle>
          <a:p>
            <a:pPr>
              <a:defRPr/>
            </a:pPr>
            <a:fld id="{C74C97F3-9886-2949-ADA4-4D245D3A1486}" type="datetime1">
              <a:rPr lang="en-US" altLang="zh-CN" smtClean="0"/>
              <a:t>11/13/23</a:t>
            </a:fld>
            <a:endParaRPr lang="zh-CN" altLang="en-US"/>
          </a:p>
        </p:txBody>
      </p:sp>
      <p:sp>
        <p:nvSpPr>
          <p:cNvPr id="5" name="页脚占位符 5">
            <a:extLst>
              <a:ext uri="{FF2B5EF4-FFF2-40B4-BE49-F238E27FC236}">
                <a16:creationId xmlns:a16="http://schemas.microsoft.com/office/drawing/2014/main" id="{6D07272F-4F4E-3F47-A847-976ADAF5DA8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E58DF4F5-07BB-9341-972E-16C1F266DA91}"/>
              </a:ext>
            </a:extLst>
          </p:cNvPr>
          <p:cNvSpPr>
            <a:spLocks noGrp="1" noChangeArrowheads="1"/>
          </p:cNvSpPr>
          <p:nvPr>
            <p:ph type="sldNum" sz="quarter" idx="12"/>
          </p:nvPr>
        </p:nvSpPr>
        <p:spPr>
          <a:ln/>
        </p:spPr>
        <p:txBody>
          <a:bodyPr/>
          <a:lstStyle>
            <a:lvl1pPr>
              <a:defRPr/>
            </a:lvl1pPr>
          </a:lstStyle>
          <a:p>
            <a:fld id="{4F45F684-B793-2040-9B85-EF8479B351E0}" type="slidenum">
              <a:rPr lang="zh-CN" altLang="en-US"/>
              <a:pPr/>
              <a:t>‹#›</a:t>
            </a:fld>
            <a:endParaRPr lang="zh-CN" altLang="en-US"/>
          </a:p>
        </p:txBody>
      </p:sp>
    </p:spTree>
    <p:extLst>
      <p:ext uri="{BB962C8B-B14F-4D97-AF65-F5344CB8AC3E}">
        <p14:creationId xmlns:p14="http://schemas.microsoft.com/office/powerpoint/2010/main" val="10063786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11CA94C3-74D9-014B-9A21-1BF62BCB6D2D}"/>
              </a:ext>
            </a:extLst>
          </p:cNvPr>
          <p:cNvSpPr>
            <a:spLocks noGrp="1" noChangeArrowheads="1"/>
          </p:cNvSpPr>
          <p:nvPr>
            <p:ph type="dt" sz="half" idx="10"/>
          </p:nvPr>
        </p:nvSpPr>
        <p:spPr>
          <a:ln/>
        </p:spPr>
        <p:txBody>
          <a:bodyPr/>
          <a:lstStyle>
            <a:lvl1pPr>
              <a:defRPr/>
            </a:lvl1pPr>
          </a:lstStyle>
          <a:p>
            <a:pPr>
              <a:defRPr/>
            </a:pPr>
            <a:fld id="{1A0A649B-B31B-2D4F-89E7-0BBE4A711E1B}" type="datetime1">
              <a:rPr lang="en-US" altLang="zh-CN" smtClean="0"/>
              <a:t>11/13/23</a:t>
            </a:fld>
            <a:endParaRPr lang="zh-CN" altLang="en-US"/>
          </a:p>
        </p:txBody>
      </p:sp>
      <p:sp>
        <p:nvSpPr>
          <p:cNvPr id="5" name="页脚占位符 5">
            <a:extLst>
              <a:ext uri="{FF2B5EF4-FFF2-40B4-BE49-F238E27FC236}">
                <a16:creationId xmlns:a16="http://schemas.microsoft.com/office/drawing/2014/main" id="{5DEB5EBF-977F-2847-9DEF-C253DD2401A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37557231-9AB0-E749-B5A8-B5DF985623CD}"/>
              </a:ext>
            </a:extLst>
          </p:cNvPr>
          <p:cNvSpPr>
            <a:spLocks noGrp="1" noChangeArrowheads="1"/>
          </p:cNvSpPr>
          <p:nvPr>
            <p:ph type="sldNum" sz="quarter" idx="12"/>
          </p:nvPr>
        </p:nvSpPr>
        <p:spPr>
          <a:ln/>
        </p:spPr>
        <p:txBody>
          <a:bodyPr/>
          <a:lstStyle>
            <a:lvl1pPr>
              <a:defRPr/>
            </a:lvl1pPr>
          </a:lstStyle>
          <a:p>
            <a:fld id="{28C993C0-5B18-4348-AB6E-FCD45C38E6C3}" type="slidenum">
              <a:rPr lang="zh-CN" altLang="en-US"/>
              <a:pPr/>
              <a:t>‹#›</a:t>
            </a:fld>
            <a:endParaRPr lang="zh-CN" altLang="en-US"/>
          </a:p>
        </p:txBody>
      </p:sp>
    </p:spTree>
    <p:extLst>
      <p:ext uri="{BB962C8B-B14F-4D97-AF65-F5344CB8AC3E}">
        <p14:creationId xmlns:p14="http://schemas.microsoft.com/office/powerpoint/2010/main" val="33742770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16:creationId xmlns:a16="http://schemas.microsoft.com/office/drawing/2014/main" id="{2C95C442-B75B-4446-A3AE-13ED655AF30C}"/>
              </a:ext>
            </a:extLst>
          </p:cNvPr>
          <p:cNvSpPr>
            <a:spLocks noGrp="1" noChangeArrowheads="1"/>
          </p:cNvSpPr>
          <p:nvPr>
            <p:ph type="dt" sz="half" idx="10"/>
          </p:nvPr>
        </p:nvSpPr>
        <p:spPr>
          <a:ln/>
        </p:spPr>
        <p:txBody>
          <a:bodyPr/>
          <a:lstStyle>
            <a:lvl1pPr>
              <a:defRPr/>
            </a:lvl1pPr>
          </a:lstStyle>
          <a:p>
            <a:pPr>
              <a:defRPr/>
            </a:pPr>
            <a:fld id="{DFAEB705-417F-F648-985D-8B6DF5DEEB29}" type="datetime1">
              <a:rPr lang="en-US" altLang="zh-CN" smtClean="0"/>
              <a:t>11/13/23</a:t>
            </a:fld>
            <a:endParaRPr lang="zh-CN" altLang="en-US"/>
          </a:p>
        </p:txBody>
      </p:sp>
      <p:sp>
        <p:nvSpPr>
          <p:cNvPr id="5" name="页脚占位符 5">
            <a:extLst>
              <a:ext uri="{FF2B5EF4-FFF2-40B4-BE49-F238E27FC236}">
                <a16:creationId xmlns:a16="http://schemas.microsoft.com/office/drawing/2014/main" id="{75FBAB4B-65BF-EE44-B0C2-DCE1DA5715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C95288FB-8C4F-BB4F-A674-1E5AEF9EBB6D}"/>
              </a:ext>
            </a:extLst>
          </p:cNvPr>
          <p:cNvSpPr>
            <a:spLocks noGrp="1" noChangeArrowheads="1"/>
          </p:cNvSpPr>
          <p:nvPr>
            <p:ph type="sldNum" sz="quarter" idx="12"/>
          </p:nvPr>
        </p:nvSpPr>
        <p:spPr>
          <a:ln/>
        </p:spPr>
        <p:txBody>
          <a:bodyPr/>
          <a:lstStyle>
            <a:lvl1pPr>
              <a:defRPr/>
            </a:lvl1pPr>
          </a:lstStyle>
          <a:p>
            <a:fld id="{635A44F6-D451-3049-B2BC-A92990A56FEE}" type="slidenum">
              <a:rPr lang="zh-CN" altLang="en-US"/>
              <a:pPr/>
              <a:t>‹#›</a:t>
            </a:fld>
            <a:endParaRPr lang="zh-CN" altLang="en-US"/>
          </a:p>
        </p:txBody>
      </p:sp>
    </p:spTree>
    <p:extLst>
      <p:ext uri="{BB962C8B-B14F-4D97-AF65-F5344CB8AC3E}">
        <p14:creationId xmlns:p14="http://schemas.microsoft.com/office/powerpoint/2010/main" val="42666303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DBCD8B-726E-3341-865D-A430498B4AE2}"/>
              </a:ext>
            </a:extLst>
          </p:cNvPr>
          <p:cNvSpPr>
            <a:spLocks noGrp="1" noChangeArrowheads="1"/>
          </p:cNvSpPr>
          <p:nvPr>
            <p:ph type="dt" sz="half" idx="10"/>
          </p:nvPr>
        </p:nvSpPr>
        <p:spPr>
          <a:ln/>
        </p:spPr>
        <p:txBody>
          <a:bodyPr/>
          <a:lstStyle>
            <a:lvl1pPr>
              <a:defRPr/>
            </a:lvl1pPr>
          </a:lstStyle>
          <a:p>
            <a:pPr>
              <a:defRPr/>
            </a:pPr>
            <a:fld id="{00635847-39AB-7549-BBF1-BF15C7210830}" type="datetime1">
              <a:rPr lang="en-US" altLang="zh-CN" smtClean="0"/>
              <a:t>11/13/23</a:t>
            </a:fld>
            <a:endParaRPr lang="zh-CN" altLang="en-US"/>
          </a:p>
        </p:txBody>
      </p:sp>
      <p:sp>
        <p:nvSpPr>
          <p:cNvPr id="6" name="页脚占位符 5">
            <a:extLst>
              <a:ext uri="{FF2B5EF4-FFF2-40B4-BE49-F238E27FC236}">
                <a16:creationId xmlns:a16="http://schemas.microsoft.com/office/drawing/2014/main" id="{173787C5-2AED-BE4F-8808-C5A85377B6F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95C49730-DCDC-044A-9B06-858CA21B63B0}"/>
              </a:ext>
            </a:extLst>
          </p:cNvPr>
          <p:cNvSpPr>
            <a:spLocks noGrp="1" noChangeArrowheads="1"/>
          </p:cNvSpPr>
          <p:nvPr>
            <p:ph type="sldNum" sz="quarter" idx="12"/>
          </p:nvPr>
        </p:nvSpPr>
        <p:spPr>
          <a:ln/>
        </p:spPr>
        <p:txBody>
          <a:bodyPr/>
          <a:lstStyle>
            <a:lvl1pPr>
              <a:defRPr/>
            </a:lvl1pPr>
          </a:lstStyle>
          <a:p>
            <a:fld id="{3CC42477-1F48-1848-9CA6-603CE5FFA427}" type="slidenum">
              <a:rPr lang="zh-CN" altLang="en-US"/>
              <a:pPr/>
              <a:t>‹#›</a:t>
            </a:fld>
            <a:endParaRPr lang="zh-CN" altLang="en-US"/>
          </a:p>
        </p:txBody>
      </p:sp>
    </p:spTree>
    <p:extLst>
      <p:ext uri="{BB962C8B-B14F-4D97-AF65-F5344CB8AC3E}">
        <p14:creationId xmlns:p14="http://schemas.microsoft.com/office/powerpoint/2010/main" val="25832684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16:creationId xmlns:a16="http://schemas.microsoft.com/office/drawing/2014/main" id="{CA5D63A1-6242-4346-A876-01C1B0CAB6F9}"/>
              </a:ext>
            </a:extLst>
          </p:cNvPr>
          <p:cNvSpPr>
            <a:spLocks noGrp="1" noChangeArrowheads="1"/>
          </p:cNvSpPr>
          <p:nvPr>
            <p:ph type="dt" sz="half" idx="10"/>
          </p:nvPr>
        </p:nvSpPr>
        <p:spPr>
          <a:ln/>
        </p:spPr>
        <p:txBody>
          <a:bodyPr/>
          <a:lstStyle>
            <a:lvl1pPr>
              <a:defRPr/>
            </a:lvl1pPr>
          </a:lstStyle>
          <a:p>
            <a:pPr>
              <a:defRPr/>
            </a:pPr>
            <a:fld id="{B40C1D8F-2D47-F948-B221-EA101555A50C}" type="datetime1">
              <a:rPr lang="en-US" altLang="zh-CN" smtClean="0"/>
              <a:t>11/13/23</a:t>
            </a:fld>
            <a:endParaRPr lang="zh-CN" altLang="en-US"/>
          </a:p>
        </p:txBody>
      </p:sp>
      <p:sp>
        <p:nvSpPr>
          <p:cNvPr id="8" name="页脚占位符 5">
            <a:extLst>
              <a:ext uri="{FF2B5EF4-FFF2-40B4-BE49-F238E27FC236}">
                <a16:creationId xmlns:a16="http://schemas.microsoft.com/office/drawing/2014/main" id="{A236746E-EDBD-C345-AC2E-ADD761AD1EE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16:creationId xmlns:a16="http://schemas.microsoft.com/office/drawing/2014/main" id="{217323DD-F328-9847-B993-3DEB7C1AA850}"/>
              </a:ext>
            </a:extLst>
          </p:cNvPr>
          <p:cNvSpPr>
            <a:spLocks noGrp="1" noChangeArrowheads="1"/>
          </p:cNvSpPr>
          <p:nvPr>
            <p:ph type="sldNum" sz="quarter" idx="12"/>
          </p:nvPr>
        </p:nvSpPr>
        <p:spPr>
          <a:ln/>
        </p:spPr>
        <p:txBody>
          <a:bodyPr/>
          <a:lstStyle>
            <a:lvl1pPr>
              <a:defRPr/>
            </a:lvl1pPr>
          </a:lstStyle>
          <a:p>
            <a:fld id="{4E00D7A0-F7A4-C641-A984-D298EEBDC02D}" type="slidenum">
              <a:rPr lang="zh-CN" altLang="en-US"/>
              <a:pPr/>
              <a:t>‹#›</a:t>
            </a:fld>
            <a:endParaRPr lang="zh-CN" altLang="en-US"/>
          </a:p>
        </p:txBody>
      </p:sp>
    </p:spTree>
    <p:extLst>
      <p:ext uri="{BB962C8B-B14F-4D97-AF65-F5344CB8AC3E}">
        <p14:creationId xmlns:p14="http://schemas.microsoft.com/office/powerpoint/2010/main" val="5964370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16:creationId xmlns:a16="http://schemas.microsoft.com/office/drawing/2014/main" id="{9066703A-0AB5-4240-ACD6-E8D0D3F2EAC7}"/>
              </a:ext>
            </a:extLst>
          </p:cNvPr>
          <p:cNvSpPr>
            <a:spLocks noGrp="1" noChangeArrowheads="1"/>
          </p:cNvSpPr>
          <p:nvPr>
            <p:ph type="dt" sz="half" idx="10"/>
          </p:nvPr>
        </p:nvSpPr>
        <p:spPr>
          <a:ln/>
        </p:spPr>
        <p:txBody>
          <a:bodyPr/>
          <a:lstStyle>
            <a:lvl1pPr>
              <a:defRPr/>
            </a:lvl1pPr>
          </a:lstStyle>
          <a:p>
            <a:pPr>
              <a:defRPr/>
            </a:pPr>
            <a:fld id="{A519387E-AD36-F840-B52A-06B07D9F5B14}" type="datetime1">
              <a:rPr lang="en-US" altLang="zh-CN" smtClean="0"/>
              <a:t>11/13/23</a:t>
            </a:fld>
            <a:endParaRPr lang="zh-CN" altLang="en-US"/>
          </a:p>
        </p:txBody>
      </p:sp>
      <p:sp>
        <p:nvSpPr>
          <p:cNvPr id="4" name="页脚占位符 5">
            <a:extLst>
              <a:ext uri="{FF2B5EF4-FFF2-40B4-BE49-F238E27FC236}">
                <a16:creationId xmlns:a16="http://schemas.microsoft.com/office/drawing/2014/main" id="{533EF589-7935-FC48-B3CD-D69B04EAA72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16:creationId xmlns:a16="http://schemas.microsoft.com/office/drawing/2014/main" id="{70D4997A-3BE2-B94B-92FB-4B2A5435B8A4}"/>
              </a:ext>
            </a:extLst>
          </p:cNvPr>
          <p:cNvSpPr>
            <a:spLocks noGrp="1" noChangeArrowheads="1"/>
          </p:cNvSpPr>
          <p:nvPr>
            <p:ph type="sldNum" sz="quarter" idx="12"/>
          </p:nvPr>
        </p:nvSpPr>
        <p:spPr>
          <a:ln/>
        </p:spPr>
        <p:txBody>
          <a:bodyPr/>
          <a:lstStyle>
            <a:lvl1pPr>
              <a:defRPr/>
            </a:lvl1pPr>
          </a:lstStyle>
          <a:p>
            <a:fld id="{73B1BE9A-2E3A-D944-B600-FD78ECE517DC}" type="slidenum">
              <a:rPr lang="zh-CN" altLang="en-US"/>
              <a:pPr/>
              <a:t>‹#›</a:t>
            </a:fld>
            <a:endParaRPr lang="zh-CN" altLang="en-US"/>
          </a:p>
        </p:txBody>
      </p:sp>
    </p:spTree>
    <p:extLst>
      <p:ext uri="{BB962C8B-B14F-4D97-AF65-F5344CB8AC3E}">
        <p14:creationId xmlns:p14="http://schemas.microsoft.com/office/powerpoint/2010/main" val="17354238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EF5056DB-7073-D646-BF42-F0ADBA256640}"/>
              </a:ext>
            </a:extLst>
          </p:cNvPr>
          <p:cNvSpPr>
            <a:spLocks noGrp="1" noChangeArrowheads="1"/>
          </p:cNvSpPr>
          <p:nvPr>
            <p:ph type="dt" sz="half" idx="10"/>
          </p:nvPr>
        </p:nvSpPr>
        <p:spPr>
          <a:ln/>
        </p:spPr>
        <p:txBody>
          <a:bodyPr/>
          <a:lstStyle>
            <a:lvl1pPr>
              <a:defRPr/>
            </a:lvl1pPr>
          </a:lstStyle>
          <a:p>
            <a:pPr>
              <a:defRPr/>
            </a:pPr>
            <a:fld id="{2D4ACB4F-5CB0-3547-A8FD-1C9A4734A25B}" type="datetime1">
              <a:rPr lang="en-US" altLang="zh-CN" smtClean="0"/>
              <a:t>11/13/23</a:t>
            </a:fld>
            <a:endParaRPr lang="zh-CN" altLang="en-US"/>
          </a:p>
        </p:txBody>
      </p:sp>
      <p:sp>
        <p:nvSpPr>
          <p:cNvPr id="3" name="页脚占位符 5">
            <a:extLst>
              <a:ext uri="{FF2B5EF4-FFF2-40B4-BE49-F238E27FC236}">
                <a16:creationId xmlns:a16="http://schemas.microsoft.com/office/drawing/2014/main" id="{0B7BD68A-1B72-0542-87EE-8833A6F8D33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16:creationId xmlns:a16="http://schemas.microsoft.com/office/drawing/2014/main" id="{71EEC956-8694-A14E-AD70-0997C7492DF5}"/>
              </a:ext>
            </a:extLst>
          </p:cNvPr>
          <p:cNvSpPr>
            <a:spLocks noGrp="1" noChangeArrowheads="1"/>
          </p:cNvSpPr>
          <p:nvPr>
            <p:ph type="sldNum" sz="quarter" idx="12"/>
          </p:nvPr>
        </p:nvSpPr>
        <p:spPr>
          <a:ln/>
        </p:spPr>
        <p:txBody>
          <a:bodyPr/>
          <a:lstStyle>
            <a:lvl1pPr>
              <a:defRPr/>
            </a:lvl1pPr>
          </a:lstStyle>
          <a:p>
            <a:fld id="{C54CB762-3337-8945-A920-C05E78563C9E}" type="slidenum">
              <a:rPr lang="zh-CN" altLang="en-US"/>
              <a:pPr/>
              <a:t>‹#›</a:t>
            </a:fld>
            <a:endParaRPr lang="zh-CN" altLang="en-US"/>
          </a:p>
        </p:txBody>
      </p:sp>
    </p:spTree>
    <p:extLst>
      <p:ext uri="{BB962C8B-B14F-4D97-AF65-F5344CB8AC3E}">
        <p14:creationId xmlns:p14="http://schemas.microsoft.com/office/powerpoint/2010/main" val="4913422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098ECC-7D14-2449-B645-1F8FBF78AE5C}"/>
              </a:ext>
            </a:extLst>
          </p:cNvPr>
          <p:cNvSpPr>
            <a:spLocks noGrp="1" noChangeArrowheads="1"/>
          </p:cNvSpPr>
          <p:nvPr>
            <p:ph type="dt" sz="half" idx="10"/>
          </p:nvPr>
        </p:nvSpPr>
        <p:spPr>
          <a:ln/>
        </p:spPr>
        <p:txBody>
          <a:bodyPr/>
          <a:lstStyle>
            <a:lvl1pPr>
              <a:defRPr/>
            </a:lvl1pPr>
          </a:lstStyle>
          <a:p>
            <a:pPr>
              <a:defRPr/>
            </a:pPr>
            <a:fld id="{8C2153BD-65AB-DD48-9E97-54E43E5EC59A}" type="datetime1">
              <a:rPr lang="en-US" altLang="zh-CN" smtClean="0"/>
              <a:t>11/13/23</a:t>
            </a:fld>
            <a:endParaRPr lang="zh-CN" altLang="en-US"/>
          </a:p>
        </p:txBody>
      </p:sp>
      <p:sp>
        <p:nvSpPr>
          <p:cNvPr id="6" name="页脚占位符 5">
            <a:extLst>
              <a:ext uri="{FF2B5EF4-FFF2-40B4-BE49-F238E27FC236}">
                <a16:creationId xmlns:a16="http://schemas.microsoft.com/office/drawing/2014/main" id="{FCC20EE8-B7EC-044C-AEC3-DFD30251F4A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035A30A5-1673-AF4D-9E21-070E0AAF6955}"/>
              </a:ext>
            </a:extLst>
          </p:cNvPr>
          <p:cNvSpPr>
            <a:spLocks noGrp="1" noChangeArrowheads="1"/>
          </p:cNvSpPr>
          <p:nvPr>
            <p:ph type="sldNum" sz="quarter" idx="12"/>
          </p:nvPr>
        </p:nvSpPr>
        <p:spPr>
          <a:ln/>
        </p:spPr>
        <p:txBody>
          <a:bodyPr/>
          <a:lstStyle>
            <a:lvl1pPr>
              <a:defRPr/>
            </a:lvl1pPr>
          </a:lstStyle>
          <a:p>
            <a:fld id="{EC50BB63-AF7F-7141-A78F-FB22CFF88B62}" type="slidenum">
              <a:rPr lang="zh-CN" altLang="en-US"/>
              <a:pPr/>
              <a:t>‹#›</a:t>
            </a:fld>
            <a:endParaRPr lang="zh-CN" altLang="en-US"/>
          </a:p>
        </p:txBody>
      </p:sp>
    </p:spTree>
    <p:extLst>
      <p:ext uri="{BB962C8B-B14F-4D97-AF65-F5344CB8AC3E}">
        <p14:creationId xmlns:p14="http://schemas.microsoft.com/office/powerpoint/2010/main" val="32525759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5CCDAD5-0018-2A46-B3F0-90001D0AEA7F}"/>
              </a:ext>
            </a:extLst>
          </p:cNvPr>
          <p:cNvSpPr>
            <a:spLocks noGrp="1" noChangeArrowheads="1"/>
          </p:cNvSpPr>
          <p:nvPr>
            <p:ph type="dt" sz="half" idx="10"/>
          </p:nvPr>
        </p:nvSpPr>
        <p:spPr>
          <a:ln/>
        </p:spPr>
        <p:txBody>
          <a:bodyPr/>
          <a:lstStyle>
            <a:lvl1pPr>
              <a:defRPr/>
            </a:lvl1pPr>
          </a:lstStyle>
          <a:p>
            <a:pPr>
              <a:defRPr/>
            </a:pPr>
            <a:fld id="{A6917744-19CD-BD4C-ACC3-B38DE07B96CB}" type="datetime1">
              <a:rPr lang="en-US" altLang="zh-CN" smtClean="0"/>
              <a:t>11/13/23</a:t>
            </a:fld>
            <a:endParaRPr lang="zh-CN" altLang="en-US"/>
          </a:p>
        </p:txBody>
      </p:sp>
      <p:sp>
        <p:nvSpPr>
          <p:cNvPr id="6" name="页脚占位符 5">
            <a:extLst>
              <a:ext uri="{FF2B5EF4-FFF2-40B4-BE49-F238E27FC236}">
                <a16:creationId xmlns:a16="http://schemas.microsoft.com/office/drawing/2014/main" id="{AE58531A-183F-7144-8356-053AC8A1AA5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7817B323-55AB-5642-81B6-3BD1B608BB3C}"/>
              </a:ext>
            </a:extLst>
          </p:cNvPr>
          <p:cNvSpPr>
            <a:spLocks noGrp="1" noChangeArrowheads="1"/>
          </p:cNvSpPr>
          <p:nvPr>
            <p:ph type="sldNum" sz="quarter" idx="12"/>
          </p:nvPr>
        </p:nvSpPr>
        <p:spPr>
          <a:ln/>
        </p:spPr>
        <p:txBody>
          <a:bodyPr/>
          <a:lstStyle>
            <a:lvl1pPr>
              <a:defRPr/>
            </a:lvl1pPr>
          </a:lstStyle>
          <a:p>
            <a:fld id="{257225B1-C709-B549-AD5A-23301F8F24F8}" type="slidenum">
              <a:rPr lang="zh-CN" altLang="en-US"/>
              <a:pPr/>
              <a:t>‹#›</a:t>
            </a:fld>
            <a:endParaRPr lang="zh-CN" altLang="en-US"/>
          </a:p>
        </p:txBody>
      </p:sp>
    </p:spTree>
    <p:extLst>
      <p:ext uri="{BB962C8B-B14F-4D97-AF65-F5344CB8AC3E}">
        <p14:creationId xmlns:p14="http://schemas.microsoft.com/office/powerpoint/2010/main" val="2214399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42353E-2F37-6749-8942-E1FA0954BA38}"/>
              </a:ext>
            </a:extLst>
          </p:cNvPr>
          <p:cNvSpPr>
            <a:spLocks noGrp="1" noChangeArrowheads="1"/>
          </p:cNvSpPr>
          <p:nvPr>
            <p:ph type="dt" sz="half" idx="10"/>
          </p:nvPr>
        </p:nvSpPr>
        <p:spPr>
          <a:ln/>
        </p:spPr>
        <p:txBody>
          <a:bodyPr/>
          <a:lstStyle>
            <a:lvl1pPr>
              <a:defRPr/>
            </a:lvl1pPr>
          </a:lstStyle>
          <a:p>
            <a:pPr>
              <a:defRPr/>
            </a:pPr>
            <a:fld id="{5125165A-0E99-2B44-A981-9201EFC6F912}" type="datetime1">
              <a:rPr lang="en-US" altLang="zh-CN" smtClean="0"/>
              <a:t>11/13/23</a:t>
            </a:fld>
            <a:endParaRPr lang="zh-CN" altLang="en-US"/>
          </a:p>
        </p:txBody>
      </p:sp>
      <p:sp>
        <p:nvSpPr>
          <p:cNvPr id="5" name="页脚占位符 4">
            <a:extLst>
              <a:ext uri="{FF2B5EF4-FFF2-40B4-BE49-F238E27FC236}">
                <a16:creationId xmlns:a16="http://schemas.microsoft.com/office/drawing/2014/main" id="{3851B46F-E6A3-3649-B8E1-DF319187D0B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2B69F61-1C9B-9046-95D9-3B50B80D9AB1}"/>
              </a:ext>
            </a:extLst>
          </p:cNvPr>
          <p:cNvSpPr>
            <a:spLocks noGrp="1" noChangeArrowheads="1"/>
          </p:cNvSpPr>
          <p:nvPr>
            <p:ph type="sldNum" sz="quarter" idx="12"/>
          </p:nvPr>
        </p:nvSpPr>
        <p:spPr>
          <a:ln/>
        </p:spPr>
        <p:txBody>
          <a:bodyPr/>
          <a:lstStyle>
            <a:lvl1pPr>
              <a:defRPr/>
            </a:lvl1pPr>
          </a:lstStyle>
          <a:p>
            <a:fld id="{27985554-D745-2B45-8045-11F49D9921B7}" type="slidenum">
              <a:rPr lang="zh-CN" altLang="en-US"/>
              <a:pPr/>
              <a:t>‹#›</a:t>
            </a:fld>
            <a:endParaRPr lang="zh-CN" altLang="en-US"/>
          </a:p>
        </p:txBody>
      </p:sp>
      <p:pic>
        <p:nvPicPr>
          <p:cNvPr id="7" name="Picture 6">
            <a:extLst>
              <a:ext uri="{FF2B5EF4-FFF2-40B4-BE49-F238E27FC236}">
                <a16:creationId xmlns:a16="http://schemas.microsoft.com/office/drawing/2014/main" id="{B85592A1-46A7-A140-8575-9D246D49DE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10100447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2C2EEBD8-EE85-4A4F-B2C1-B352BEAFFFD9}"/>
              </a:ext>
            </a:extLst>
          </p:cNvPr>
          <p:cNvSpPr>
            <a:spLocks noGrp="1" noChangeArrowheads="1"/>
          </p:cNvSpPr>
          <p:nvPr>
            <p:ph type="dt" sz="half" idx="10"/>
          </p:nvPr>
        </p:nvSpPr>
        <p:spPr>
          <a:ln/>
        </p:spPr>
        <p:txBody>
          <a:bodyPr/>
          <a:lstStyle>
            <a:lvl1pPr>
              <a:defRPr/>
            </a:lvl1pPr>
          </a:lstStyle>
          <a:p>
            <a:pPr>
              <a:defRPr/>
            </a:pPr>
            <a:fld id="{B553A6E7-50F1-F547-9FA8-BE48A58AA6D8}" type="datetime1">
              <a:rPr lang="en-US" altLang="zh-CN" smtClean="0"/>
              <a:t>11/13/23</a:t>
            </a:fld>
            <a:endParaRPr lang="zh-CN" altLang="en-US"/>
          </a:p>
        </p:txBody>
      </p:sp>
      <p:sp>
        <p:nvSpPr>
          <p:cNvPr id="5" name="页脚占位符 5">
            <a:extLst>
              <a:ext uri="{FF2B5EF4-FFF2-40B4-BE49-F238E27FC236}">
                <a16:creationId xmlns:a16="http://schemas.microsoft.com/office/drawing/2014/main" id="{F5E438EE-0222-BA49-ABCC-AB5DD2087F6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67CCF922-5BAA-9E44-AF50-CB4CA398AD06}"/>
              </a:ext>
            </a:extLst>
          </p:cNvPr>
          <p:cNvSpPr>
            <a:spLocks noGrp="1" noChangeArrowheads="1"/>
          </p:cNvSpPr>
          <p:nvPr>
            <p:ph type="sldNum" sz="quarter" idx="12"/>
          </p:nvPr>
        </p:nvSpPr>
        <p:spPr>
          <a:ln/>
        </p:spPr>
        <p:txBody>
          <a:bodyPr/>
          <a:lstStyle>
            <a:lvl1pPr>
              <a:defRPr/>
            </a:lvl1pPr>
          </a:lstStyle>
          <a:p>
            <a:fld id="{3CB0051C-61E0-5B43-9EAE-D6648830660B}" type="slidenum">
              <a:rPr lang="zh-CN" altLang="en-US"/>
              <a:pPr/>
              <a:t>‹#›</a:t>
            </a:fld>
            <a:endParaRPr lang="zh-CN" altLang="en-US"/>
          </a:p>
        </p:txBody>
      </p:sp>
    </p:spTree>
    <p:extLst>
      <p:ext uri="{BB962C8B-B14F-4D97-AF65-F5344CB8AC3E}">
        <p14:creationId xmlns:p14="http://schemas.microsoft.com/office/powerpoint/2010/main" val="32011229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8A9CBA3A-0617-3C43-AE12-858749723CB5}"/>
              </a:ext>
            </a:extLst>
          </p:cNvPr>
          <p:cNvSpPr>
            <a:spLocks noGrp="1" noChangeArrowheads="1"/>
          </p:cNvSpPr>
          <p:nvPr>
            <p:ph type="dt" sz="half" idx="10"/>
          </p:nvPr>
        </p:nvSpPr>
        <p:spPr>
          <a:ln/>
        </p:spPr>
        <p:txBody>
          <a:bodyPr/>
          <a:lstStyle>
            <a:lvl1pPr>
              <a:defRPr/>
            </a:lvl1pPr>
          </a:lstStyle>
          <a:p>
            <a:pPr>
              <a:defRPr/>
            </a:pPr>
            <a:fld id="{F309B754-6AB5-A543-AFD6-DC1A030E1269}" type="datetime1">
              <a:rPr lang="en-US" altLang="zh-CN" smtClean="0"/>
              <a:t>11/13/23</a:t>
            </a:fld>
            <a:endParaRPr lang="zh-CN" altLang="en-US"/>
          </a:p>
        </p:txBody>
      </p:sp>
      <p:sp>
        <p:nvSpPr>
          <p:cNvPr id="5" name="页脚占位符 5">
            <a:extLst>
              <a:ext uri="{FF2B5EF4-FFF2-40B4-BE49-F238E27FC236}">
                <a16:creationId xmlns:a16="http://schemas.microsoft.com/office/drawing/2014/main" id="{C369AD1A-DD04-954C-ADFF-218D4F7F6D8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53B4E73D-FD2C-8248-967A-D8985AC9B1AC}"/>
              </a:ext>
            </a:extLst>
          </p:cNvPr>
          <p:cNvSpPr>
            <a:spLocks noGrp="1" noChangeArrowheads="1"/>
          </p:cNvSpPr>
          <p:nvPr>
            <p:ph type="sldNum" sz="quarter" idx="12"/>
          </p:nvPr>
        </p:nvSpPr>
        <p:spPr>
          <a:ln/>
        </p:spPr>
        <p:txBody>
          <a:bodyPr/>
          <a:lstStyle>
            <a:lvl1pPr>
              <a:defRPr/>
            </a:lvl1pPr>
          </a:lstStyle>
          <a:p>
            <a:fld id="{203BF901-B82C-C846-AC14-55A6A376F6B5}" type="slidenum">
              <a:rPr lang="zh-CN" altLang="en-US"/>
              <a:pPr/>
              <a:t>‹#›</a:t>
            </a:fld>
            <a:endParaRPr lang="zh-CN" altLang="en-US"/>
          </a:p>
        </p:txBody>
      </p:sp>
    </p:spTree>
    <p:extLst>
      <p:ext uri="{BB962C8B-B14F-4D97-AF65-F5344CB8AC3E}">
        <p14:creationId xmlns:p14="http://schemas.microsoft.com/office/powerpoint/2010/main" val="1631766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B7418279-5836-5E4E-B0AA-FD99D338F749}"/>
              </a:ext>
            </a:extLst>
          </p:cNvPr>
          <p:cNvSpPr>
            <a:spLocks noGrp="1" noChangeArrowheads="1"/>
          </p:cNvSpPr>
          <p:nvPr>
            <p:ph type="dt" sz="half" idx="10"/>
          </p:nvPr>
        </p:nvSpPr>
        <p:spPr>
          <a:ln/>
        </p:spPr>
        <p:txBody>
          <a:bodyPr/>
          <a:lstStyle>
            <a:lvl1pPr>
              <a:defRPr/>
            </a:lvl1pPr>
          </a:lstStyle>
          <a:p>
            <a:pPr>
              <a:defRPr/>
            </a:pPr>
            <a:fld id="{33DFEFC7-CAC9-D446-9555-3EB076A1AA69}" type="datetime1">
              <a:rPr lang="en-US" altLang="zh-CN" smtClean="0"/>
              <a:t>11/13/23</a:t>
            </a:fld>
            <a:endParaRPr lang="zh-CN" altLang="en-US"/>
          </a:p>
        </p:txBody>
      </p:sp>
      <p:sp>
        <p:nvSpPr>
          <p:cNvPr id="5" name="页脚占位符 4">
            <a:extLst>
              <a:ext uri="{FF2B5EF4-FFF2-40B4-BE49-F238E27FC236}">
                <a16:creationId xmlns:a16="http://schemas.microsoft.com/office/drawing/2014/main" id="{590C0718-03FE-4743-B3F0-344B8C216DC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FE3711D-3B2E-0346-B964-7815DA8F11F0}"/>
              </a:ext>
            </a:extLst>
          </p:cNvPr>
          <p:cNvSpPr>
            <a:spLocks noGrp="1" noChangeArrowheads="1"/>
          </p:cNvSpPr>
          <p:nvPr>
            <p:ph type="sldNum" sz="quarter" idx="12"/>
          </p:nvPr>
        </p:nvSpPr>
        <p:spPr>
          <a:ln/>
        </p:spPr>
        <p:txBody>
          <a:bodyPr/>
          <a:lstStyle>
            <a:lvl1pPr>
              <a:defRPr/>
            </a:lvl1pPr>
          </a:lstStyle>
          <a:p>
            <a:fld id="{1FDD35FC-781B-EC42-AC3F-DAF392B7BE7C}" type="slidenum">
              <a:rPr lang="zh-CN" altLang="en-US"/>
              <a:pPr/>
              <a:t>‹#›</a:t>
            </a:fld>
            <a:endParaRPr lang="zh-CN" altLang="en-US"/>
          </a:p>
        </p:txBody>
      </p:sp>
    </p:spTree>
    <p:extLst>
      <p:ext uri="{BB962C8B-B14F-4D97-AF65-F5344CB8AC3E}">
        <p14:creationId xmlns:p14="http://schemas.microsoft.com/office/powerpoint/2010/main" val="16410222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B6693B8-6F35-E545-A746-968A949D056E}"/>
              </a:ext>
            </a:extLst>
          </p:cNvPr>
          <p:cNvSpPr>
            <a:spLocks noGrp="1" noChangeArrowheads="1"/>
          </p:cNvSpPr>
          <p:nvPr>
            <p:ph type="dt" sz="half" idx="10"/>
          </p:nvPr>
        </p:nvSpPr>
        <p:spPr>
          <a:ln/>
        </p:spPr>
        <p:txBody>
          <a:bodyPr/>
          <a:lstStyle>
            <a:lvl1pPr>
              <a:defRPr/>
            </a:lvl1pPr>
          </a:lstStyle>
          <a:p>
            <a:pPr>
              <a:defRPr/>
            </a:pPr>
            <a:fld id="{3C9087D5-EE1D-854F-BB1A-C813D18F2DEF}" type="datetime1">
              <a:rPr lang="en-US" altLang="zh-CN" smtClean="0"/>
              <a:t>11/13/23</a:t>
            </a:fld>
            <a:endParaRPr lang="zh-CN" altLang="en-US"/>
          </a:p>
        </p:txBody>
      </p:sp>
      <p:sp>
        <p:nvSpPr>
          <p:cNvPr id="5" name="页脚占位符 4">
            <a:extLst>
              <a:ext uri="{FF2B5EF4-FFF2-40B4-BE49-F238E27FC236}">
                <a16:creationId xmlns:a16="http://schemas.microsoft.com/office/drawing/2014/main" id="{8A99E5E5-C102-9046-B481-A8B40C36D95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36BAC71-6F1D-A04E-9CB8-AED0EBA39BE3}"/>
              </a:ext>
            </a:extLst>
          </p:cNvPr>
          <p:cNvSpPr>
            <a:spLocks noGrp="1" noChangeArrowheads="1"/>
          </p:cNvSpPr>
          <p:nvPr>
            <p:ph type="sldNum" sz="quarter" idx="12"/>
          </p:nvPr>
        </p:nvSpPr>
        <p:spPr>
          <a:ln/>
        </p:spPr>
        <p:txBody>
          <a:bodyPr/>
          <a:lstStyle>
            <a:lvl1pPr>
              <a:defRPr/>
            </a:lvl1pPr>
          </a:lstStyle>
          <a:p>
            <a:fld id="{69E548D4-152F-C04E-A88C-9B4842267FAD}" type="slidenum">
              <a:rPr lang="zh-CN" altLang="en-US"/>
              <a:pPr/>
              <a:t>‹#›</a:t>
            </a:fld>
            <a:endParaRPr lang="zh-CN" altLang="en-US"/>
          </a:p>
        </p:txBody>
      </p:sp>
    </p:spTree>
    <p:extLst>
      <p:ext uri="{BB962C8B-B14F-4D97-AF65-F5344CB8AC3E}">
        <p14:creationId xmlns:p14="http://schemas.microsoft.com/office/powerpoint/2010/main" val="16668481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8A2FAC-2A2F-5E4C-8FD5-B1CDFE6C469F}"/>
              </a:ext>
            </a:extLst>
          </p:cNvPr>
          <p:cNvSpPr>
            <a:spLocks noGrp="1" noChangeArrowheads="1"/>
          </p:cNvSpPr>
          <p:nvPr>
            <p:ph type="dt" sz="half" idx="10"/>
          </p:nvPr>
        </p:nvSpPr>
        <p:spPr>
          <a:ln/>
        </p:spPr>
        <p:txBody>
          <a:bodyPr/>
          <a:lstStyle>
            <a:lvl1pPr>
              <a:defRPr/>
            </a:lvl1pPr>
          </a:lstStyle>
          <a:p>
            <a:pPr>
              <a:defRPr/>
            </a:pPr>
            <a:fld id="{0ECF0BB5-F0D6-1F46-B04B-FD472505B191}" type="datetime1">
              <a:rPr lang="en-US" altLang="zh-CN" smtClean="0"/>
              <a:t>11/13/23</a:t>
            </a:fld>
            <a:endParaRPr lang="zh-CN" altLang="en-US"/>
          </a:p>
        </p:txBody>
      </p:sp>
      <p:sp>
        <p:nvSpPr>
          <p:cNvPr id="5" name="页脚占位符 4">
            <a:extLst>
              <a:ext uri="{FF2B5EF4-FFF2-40B4-BE49-F238E27FC236}">
                <a16:creationId xmlns:a16="http://schemas.microsoft.com/office/drawing/2014/main" id="{36A47DF8-993A-7449-A602-4BC5FBA6D88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CE2AFAE-43ED-AC4A-BDA3-757D2E827245}"/>
              </a:ext>
            </a:extLst>
          </p:cNvPr>
          <p:cNvSpPr>
            <a:spLocks noGrp="1" noChangeArrowheads="1"/>
          </p:cNvSpPr>
          <p:nvPr>
            <p:ph type="sldNum" sz="quarter" idx="12"/>
          </p:nvPr>
        </p:nvSpPr>
        <p:spPr>
          <a:ln/>
        </p:spPr>
        <p:txBody>
          <a:bodyPr/>
          <a:lstStyle>
            <a:lvl1pPr>
              <a:defRPr/>
            </a:lvl1pPr>
          </a:lstStyle>
          <a:p>
            <a:fld id="{A3E7FA86-86A4-3444-A1D4-5128ECD2AE2D}" type="slidenum">
              <a:rPr lang="zh-CN" altLang="en-US"/>
              <a:pPr/>
              <a:t>‹#›</a:t>
            </a:fld>
            <a:endParaRPr lang="zh-CN" altLang="en-US"/>
          </a:p>
        </p:txBody>
      </p:sp>
    </p:spTree>
    <p:extLst>
      <p:ext uri="{BB962C8B-B14F-4D97-AF65-F5344CB8AC3E}">
        <p14:creationId xmlns:p14="http://schemas.microsoft.com/office/powerpoint/2010/main" val="12815622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8E55409-4CF4-B246-97CE-B6EEFC28B4D3}"/>
              </a:ext>
            </a:extLst>
          </p:cNvPr>
          <p:cNvSpPr>
            <a:spLocks noGrp="1" noChangeArrowheads="1"/>
          </p:cNvSpPr>
          <p:nvPr>
            <p:ph type="dt" sz="half" idx="10"/>
          </p:nvPr>
        </p:nvSpPr>
        <p:spPr>
          <a:ln/>
        </p:spPr>
        <p:txBody>
          <a:bodyPr/>
          <a:lstStyle>
            <a:lvl1pPr>
              <a:defRPr/>
            </a:lvl1pPr>
          </a:lstStyle>
          <a:p>
            <a:pPr>
              <a:defRPr/>
            </a:pPr>
            <a:fld id="{60B33E72-C55A-DC4D-87AB-EC8352FDD494}" type="datetime1">
              <a:rPr lang="en-US" altLang="zh-CN" smtClean="0"/>
              <a:t>11/13/23</a:t>
            </a:fld>
            <a:endParaRPr lang="zh-CN" altLang="en-US"/>
          </a:p>
        </p:txBody>
      </p:sp>
      <p:sp>
        <p:nvSpPr>
          <p:cNvPr id="6" name="页脚占位符 4">
            <a:extLst>
              <a:ext uri="{FF2B5EF4-FFF2-40B4-BE49-F238E27FC236}">
                <a16:creationId xmlns:a16="http://schemas.microsoft.com/office/drawing/2014/main" id="{8477B00F-46BE-014D-88A5-6772D0F5A87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A4E5FFF-DCAF-D54C-A188-304F99EE94BF}"/>
              </a:ext>
            </a:extLst>
          </p:cNvPr>
          <p:cNvSpPr>
            <a:spLocks noGrp="1" noChangeArrowheads="1"/>
          </p:cNvSpPr>
          <p:nvPr>
            <p:ph type="sldNum" sz="quarter" idx="12"/>
          </p:nvPr>
        </p:nvSpPr>
        <p:spPr>
          <a:ln/>
        </p:spPr>
        <p:txBody>
          <a:bodyPr/>
          <a:lstStyle>
            <a:lvl1pPr>
              <a:defRPr/>
            </a:lvl1pPr>
          </a:lstStyle>
          <a:p>
            <a:fld id="{A266712B-AAD8-B24F-B38A-9A614F828418}" type="slidenum">
              <a:rPr lang="zh-CN" altLang="en-US"/>
              <a:pPr/>
              <a:t>‹#›</a:t>
            </a:fld>
            <a:endParaRPr lang="zh-CN" altLang="en-US"/>
          </a:p>
        </p:txBody>
      </p:sp>
    </p:spTree>
    <p:extLst>
      <p:ext uri="{BB962C8B-B14F-4D97-AF65-F5344CB8AC3E}">
        <p14:creationId xmlns:p14="http://schemas.microsoft.com/office/powerpoint/2010/main" val="12279649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941B19E6-BC1F-5947-B0CD-280DD8975372}"/>
              </a:ext>
            </a:extLst>
          </p:cNvPr>
          <p:cNvSpPr>
            <a:spLocks noGrp="1" noChangeArrowheads="1"/>
          </p:cNvSpPr>
          <p:nvPr>
            <p:ph type="dt" sz="half" idx="10"/>
          </p:nvPr>
        </p:nvSpPr>
        <p:spPr>
          <a:ln/>
        </p:spPr>
        <p:txBody>
          <a:bodyPr/>
          <a:lstStyle>
            <a:lvl1pPr>
              <a:defRPr/>
            </a:lvl1pPr>
          </a:lstStyle>
          <a:p>
            <a:pPr>
              <a:defRPr/>
            </a:pPr>
            <a:fld id="{8F991044-5780-8047-AB32-8442925684C4}" type="datetime1">
              <a:rPr lang="en-US" altLang="zh-CN" smtClean="0"/>
              <a:t>11/13/23</a:t>
            </a:fld>
            <a:endParaRPr lang="zh-CN" altLang="en-US"/>
          </a:p>
        </p:txBody>
      </p:sp>
      <p:sp>
        <p:nvSpPr>
          <p:cNvPr id="8" name="页脚占位符 4">
            <a:extLst>
              <a:ext uri="{FF2B5EF4-FFF2-40B4-BE49-F238E27FC236}">
                <a16:creationId xmlns:a16="http://schemas.microsoft.com/office/drawing/2014/main" id="{478AB694-65FB-6441-8CCB-8E255F5DC12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CDBAB34F-926A-DC41-AC70-22562A0D12B3}"/>
              </a:ext>
            </a:extLst>
          </p:cNvPr>
          <p:cNvSpPr>
            <a:spLocks noGrp="1" noChangeArrowheads="1"/>
          </p:cNvSpPr>
          <p:nvPr>
            <p:ph type="sldNum" sz="quarter" idx="12"/>
          </p:nvPr>
        </p:nvSpPr>
        <p:spPr>
          <a:ln/>
        </p:spPr>
        <p:txBody>
          <a:bodyPr/>
          <a:lstStyle>
            <a:lvl1pPr>
              <a:defRPr/>
            </a:lvl1pPr>
          </a:lstStyle>
          <a:p>
            <a:fld id="{4BB39C5C-B68D-FD4A-87DE-315398F1D801}" type="slidenum">
              <a:rPr lang="zh-CN" altLang="en-US"/>
              <a:pPr/>
              <a:t>‹#›</a:t>
            </a:fld>
            <a:endParaRPr lang="zh-CN" altLang="en-US"/>
          </a:p>
        </p:txBody>
      </p:sp>
    </p:spTree>
    <p:extLst>
      <p:ext uri="{BB962C8B-B14F-4D97-AF65-F5344CB8AC3E}">
        <p14:creationId xmlns:p14="http://schemas.microsoft.com/office/powerpoint/2010/main" val="5320446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B2019CB-E21B-5A49-AEC6-E43CBB8813E7}"/>
              </a:ext>
            </a:extLst>
          </p:cNvPr>
          <p:cNvSpPr>
            <a:spLocks noGrp="1" noChangeArrowheads="1"/>
          </p:cNvSpPr>
          <p:nvPr>
            <p:ph type="dt" sz="half" idx="10"/>
          </p:nvPr>
        </p:nvSpPr>
        <p:spPr>
          <a:ln/>
        </p:spPr>
        <p:txBody>
          <a:bodyPr/>
          <a:lstStyle>
            <a:lvl1pPr>
              <a:defRPr/>
            </a:lvl1pPr>
          </a:lstStyle>
          <a:p>
            <a:pPr>
              <a:defRPr/>
            </a:pPr>
            <a:fld id="{30348DC1-FF2C-2449-BA4D-D48C86B125A1}" type="datetime1">
              <a:rPr lang="en-US" altLang="zh-CN" smtClean="0"/>
              <a:t>11/13/23</a:t>
            </a:fld>
            <a:endParaRPr lang="zh-CN" altLang="en-US"/>
          </a:p>
        </p:txBody>
      </p:sp>
      <p:sp>
        <p:nvSpPr>
          <p:cNvPr id="4" name="页脚占位符 4">
            <a:extLst>
              <a:ext uri="{FF2B5EF4-FFF2-40B4-BE49-F238E27FC236}">
                <a16:creationId xmlns:a16="http://schemas.microsoft.com/office/drawing/2014/main" id="{778D7013-B443-514B-98CD-5D37B17ED3C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6CD6247F-DA5E-3F4F-92BE-07FA2A3A62DC}"/>
              </a:ext>
            </a:extLst>
          </p:cNvPr>
          <p:cNvSpPr>
            <a:spLocks noGrp="1" noChangeArrowheads="1"/>
          </p:cNvSpPr>
          <p:nvPr>
            <p:ph type="sldNum" sz="quarter" idx="12"/>
          </p:nvPr>
        </p:nvSpPr>
        <p:spPr>
          <a:ln/>
        </p:spPr>
        <p:txBody>
          <a:bodyPr/>
          <a:lstStyle>
            <a:lvl1pPr>
              <a:defRPr/>
            </a:lvl1pPr>
          </a:lstStyle>
          <a:p>
            <a:fld id="{A3284F26-4F21-7E4D-B67B-3A952E6573CD}" type="slidenum">
              <a:rPr lang="zh-CN" altLang="en-US"/>
              <a:pPr/>
              <a:t>‹#›</a:t>
            </a:fld>
            <a:endParaRPr lang="zh-CN" altLang="en-US"/>
          </a:p>
        </p:txBody>
      </p:sp>
    </p:spTree>
    <p:extLst>
      <p:ext uri="{BB962C8B-B14F-4D97-AF65-F5344CB8AC3E}">
        <p14:creationId xmlns:p14="http://schemas.microsoft.com/office/powerpoint/2010/main" val="3251222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F02C1BB-20CB-204C-B061-A336F3C8BAD6}"/>
              </a:ext>
            </a:extLst>
          </p:cNvPr>
          <p:cNvSpPr>
            <a:spLocks noGrp="1" noChangeArrowheads="1"/>
          </p:cNvSpPr>
          <p:nvPr>
            <p:ph type="dt" sz="half" idx="10"/>
          </p:nvPr>
        </p:nvSpPr>
        <p:spPr>
          <a:ln/>
        </p:spPr>
        <p:txBody>
          <a:bodyPr/>
          <a:lstStyle>
            <a:lvl1pPr>
              <a:defRPr/>
            </a:lvl1pPr>
          </a:lstStyle>
          <a:p>
            <a:pPr>
              <a:defRPr/>
            </a:pPr>
            <a:fld id="{9856A7A4-13E5-DA4B-A893-D8EB1C5F9A1E}" type="datetime1">
              <a:rPr lang="en-US" altLang="zh-CN" smtClean="0"/>
              <a:t>11/13/23</a:t>
            </a:fld>
            <a:endParaRPr lang="zh-CN" altLang="en-US"/>
          </a:p>
        </p:txBody>
      </p:sp>
      <p:sp>
        <p:nvSpPr>
          <p:cNvPr id="3" name="页脚占位符 4">
            <a:extLst>
              <a:ext uri="{FF2B5EF4-FFF2-40B4-BE49-F238E27FC236}">
                <a16:creationId xmlns:a16="http://schemas.microsoft.com/office/drawing/2014/main" id="{B1DD9F11-0717-174A-9785-F6C79315355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23B33EA9-A8C4-F44E-8CDC-AD13EE8129DF}"/>
              </a:ext>
            </a:extLst>
          </p:cNvPr>
          <p:cNvSpPr>
            <a:spLocks noGrp="1" noChangeArrowheads="1"/>
          </p:cNvSpPr>
          <p:nvPr>
            <p:ph type="sldNum" sz="quarter" idx="12"/>
          </p:nvPr>
        </p:nvSpPr>
        <p:spPr>
          <a:ln/>
        </p:spPr>
        <p:txBody>
          <a:bodyPr/>
          <a:lstStyle>
            <a:lvl1pPr>
              <a:defRPr/>
            </a:lvl1pPr>
          </a:lstStyle>
          <a:p>
            <a:fld id="{91748A91-654E-E642-A6FD-C60B1E82567A}" type="slidenum">
              <a:rPr lang="zh-CN" altLang="en-US"/>
              <a:pPr/>
              <a:t>‹#›</a:t>
            </a:fld>
            <a:endParaRPr lang="zh-CN" altLang="en-US"/>
          </a:p>
        </p:txBody>
      </p:sp>
    </p:spTree>
    <p:extLst>
      <p:ext uri="{BB962C8B-B14F-4D97-AF65-F5344CB8AC3E}">
        <p14:creationId xmlns:p14="http://schemas.microsoft.com/office/powerpoint/2010/main" val="7283783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06916E5-88AC-C64F-8EA2-F743E21E6B23}"/>
              </a:ext>
            </a:extLst>
          </p:cNvPr>
          <p:cNvSpPr>
            <a:spLocks noGrp="1" noChangeArrowheads="1"/>
          </p:cNvSpPr>
          <p:nvPr>
            <p:ph type="dt" sz="half" idx="10"/>
          </p:nvPr>
        </p:nvSpPr>
        <p:spPr>
          <a:ln/>
        </p:spPr>
        <p:txBody>
          <a:bodyPr/>
          <a:lstStyle>
            <a:lvl1pPr>
              <a:defRPr/>
            </a:lvl1pPr>
          </a:lstStyle>
          <a:p>
            <a:pPr>
              <a:defRPr/>
            </a:pPr>
            <a:fld id="{B0B43A93-3955-AD4E-8F44-42394EC3C4D5}" type="datetime1">
              <a:rPr lang="en-US" altLang="zh-CN" smtClean="0"/>
              <a:t>11/13/23</a:t>
            </a:fld>
            <a:endParaRPr lang="zh-CN" altLang="en-US"/>
          </a:p>
        </p:txBody>
      </p:sp>
      <p:sp>
        <p:nvSpPr>
          <p:cNvPr id="6" name="页脚占位符 4">
            <a:extLst>
              <a:ext uri="{FF2B5EF4-FFF2-40B4-BE49-F238E27FC236}">
                <a16:creationId xmlns:a16="http://schemas.microsoft.com/office/drawing/2014/main" id="{FA854175-4F67-7946-8C01-5FDEC345D60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00AD62-FEB5-E348-976F-F612083914EF}"/>
              </a:ext>
            </a:extLst>
          </p:cNvPr>
          <p:cNvSpPr>
            <a:spLocks noGrp="1" noChangeArrowheads="1"/>
          </p:cNvSpPr>
          <p:nvPr>
            <p:ph type="sldNum" sz="quarter" idx="12"/>
          </p:nvPr>
        </p:nvSpPr>
        <p:spPr>
          <a:ln/>
        </p:spPr>
        <p:txBody>
          <a:bodyPr/>
          <a:lstStyle>
            <a:lvl1pPr>
              <a:defRPr/>
            </a:lvl1pPr>
          </a:lstStyle>
          <a:p>
            <a:fld id="{8FF09E2A-99F4-4F4F-973F-65227356958A}" type="slidenum">
              <a:rPr lang="zh-CN" altLang="en-US"/>
              <a:pPr/>
              <a:t>‹#›</a:t>
            </a:fld>
            <a:endParaRPr lang="zh-CN" altLang="en-US"/>
          </a:p>
        </p:txBody>
      </p:sp>
    </p:spTree>
    <p:extLst>
      <p:ext uri="{BB962C8B-B14F-4D97-AF65-F5344CB8AC3E}">
        <p14:creationId xmlns:p14="http://schemas.microsoft.com/office/powerpoint/2010/main" val="2440380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4BAC60-0DA8-624D-A7C4-D2A2A4BB854D}"/>
              </a:ext>
            </a:extLst>
          </p:cNvPr>
          <p:cNvSpPr>
            <a:spLocks noGrp="1" noChangeArrowheads="1"/>
          </p:cNvSpPr>
          <p:nvPr>
            <p:ph type="dt" sz="half" idx="10"/>
          </p:nvPr>
        </p:nvSpPr>
        <p:spPr>
          <a:ln/>
        </p:spPr>
        <p:txBody>
          <a:bodyPr/>
          <a:lstStyle>
            <a:lvl1pPr>
              <a:defRPr/>
            </a:lvl1pPr>
          </a:lstStyle>
          <a:p>
            <a:pPr>
              <a:defRPr/>
            </a:pPr>
            <a:fld id="{AC1606D7-FCA3-9443-9D76-5676C1E13511}" type="datetime1">
              <a:rPr lang="en-US" altLang="zh-CN" smtClean="0"/>
              <a:t>11/13/23</a:t>
            </a:fld>
            <a:endParaRPr lang="zh-CN" altLang="en-US"/>
          </a:p>
        </p:txBody>
      </p:sp>
      <p:sp>
        <p:nvSpPr>
          <p:cNvPr id="5" name="页脚占位符 4">
            <a:extLst>
              <a:ext uri="{FF2B5EF4-FFF2-40B4-BE49-F238E27FC236}">
                <a16:creationId xmlns:a16="http://schemas.microsoft.com/office/drawing/2014/main" id="{A4203938-891F-BD44-8F19-151DF59D4AF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4AE1EC3-E7F3-D744-9326-1FF4A891E0B8}"/>
              </a:ext>
            </a:extLst>
          </p:cNvPr>
          <p:cNvSpPr>
            <a:spLocks noGrp="1" noChangeArrowheads="1"/>
          </p:cNvSpPr>
          <p:nvPr>
            <p:ph type="sldNum" sz="quarter" idx="12"/>
          </p:nvPr>
        </p:nvSpPr>
        <p:spPr>
          <a:ln/>
        </p:spPr>
        <p:txBody>
          <a:bodyPr/>
          <a:lstStyle>
            <a:lvl1pPr>
              <a:defRPr/>
            </a:lvl1pPr>
          </a:lstStyle>
          <a:p>
            <a:fld id="{E3AFD05E-26CD-0F44-849A-F3ED722806A8}" type="slidenum">
              <a:rPr lang="zh-CN" altLang="en-US"/>
              <a:pPr/>
              <a:t>‹#›</a:t>
            </a:fld>
            <a:endParaRPr lang="zh-CN" altLang="en-US"/>
          </a:p>
        </p:txBody>
      </p:sp>
      <p:pic>
        <p:nvPicPr>
          <p:cNvPr id="7" name="Picture 6">
            <a:extLst>
              <a:ext uri="{FF2B5EF4-FFF2-40B4-BE49-F238E27FC236}">
                <a16:creationId xmlns:a16="http://schemas.microsoft.com/office/drawing/2014/main" id="{362E706E-194A-5E4D-B772-16D05B01A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4498533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417ADB10-D499-0048-9A11-49F9C14D4EAF}"/>
              </a:ext>
            </a:extLst>
          </p:cNvPr>
          <p:cNvSpPr>
            <a:spLocks noGrp="1" noChangeArrowheads="1"/>
          </p:cNvSpPr>
          <p:nvPr>
            <p:ph type="dt" sz="half" idx="10"/>
          </p:nvPr>
        </p:nvSpPr>
        <p:spPr>
          <a:ln/>
        </p:spPr>
        <p:txBody>
          <a:bodyPr/>
          <a:lstStyle>
            <a:lvl1pPr>
              <a:defRPr/>
            </a:lvl1pPr>
          </a:lstStyle>
          <a:p>
            <a:pPr>
              <a:defRPr/>
            </a:pPr>
            <a:fld id="{BD4CF4D0-C78D-1746-8BBC-FD3FF766128F}" type="datetime1">
              <a:rPr lang="en-US" altLang="zh-CN" smtClean="0"/>
              <a:t>11/13/23</a:t>
            </a:fld>
            <a:endParaRPr lang="zh-CN" altLang="en-US"/>
          </a:p>
        </p:txBody>
      </p:sp>
      <p:sp>
        <p:nvSpPr>
          <p:cNvPr id="6" name="页脚占位符 4">
            <a:extLst>
              <a:ext uri="{FF2B5EF4-FFF2-40B4-BE49-F238E27FC236}">
                <a16:creationId xmlns:a16="http://schemas.microsoft.com/office/drawing/2014/main" id="{BC361501-2F4E-774F-ACCB-F34AA22E1F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F08A8DE0-A504-7249-AAC7-BF341F449EBD}"/>
              </a:ext>
            </a:extLst>
          </p:cNvPr>
          <p:cNvSpPr>
            <a:spLocks noGrp="1" noChangeArrowheads="1"/>
          </p:cNvSpPr>
          <p:nvPr>
            <p:ph type="sldNum" sz="quarter" idx="12"/>
          </p:nvPr>
        </p:nvSpPr>
        <p:spPr>
          <a:ln/>
        </p:spPr>
        <p:txBody>
          <a:bodyPr/>
          <a:lstStyle>
            <a:lvl1pPr>
              <a:defRPr/>
            </a:lvl1pPr>
          </a:lstStyle>
          <a:p>
            <a:fld id="{E7949832-7897-A448-AC2E-A168D8A7C167}" type="slidenum">
              <a:rPr lang="zh-CN" altLang="en-US"/>
              <a:pPr/>
              <a:t>‹#›</a:t>
            </a:fld>
            <a:endParaRPr lang="zh-CN" altLang="en-US"/>
          </a:p>
        </p:txBody>
      </p:sp>
    </p:spTree>
    <p:extLst>
      <p:ext uri="{BB962C8B-B14F-4D97-AF65-F5344CB8AC3E}">
        <p14:creationId xmlns:p14="http://schemas.microsoft.com/office/powerpoint/2010/main" val="17421479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26E5EC-872B-1A4A-B16C-716F2511D1CC}"/>
              </a:ext>
            </a:extLst>
          </p:cNvPr>
          <p:cNvSpPr>
            <a:spLocks noGrp="1" noChangeArrowheads="1"/>
          </p:cNvSpPr>
          <p:nvPr>
            <p:ph type="dt" sz="half" idx="10"/>
          </p:nvPr>
        </p:nvSpPr>
        <p:spPr>
          <a:ln/>
        </p:spPr>
        <p:txBody>
          <a:bodyPr/>
          <a:lstStyle>
            <a:lvl1pPr>
              <a:defRPr/>
            </a:lvl1pPr>
          </a:lstStyle>
          <a:p>
            <a:pPr>
              <a:defRPr/>
            </a:pPr>
            <a:fld id="{7F5555E0-EF7B-094B-A080-0B99E63AAFB0}" type="datetime1">
              <a:rPr lang="en-US" altLang="zh-CN" smtClean="0"/>
              <a:t>11/13/23</a:t>
            </a:fld>
            <a:endParaRPr lang="zh-CN" altLang="en-US"/>
          </a:p>
        </p:txBody>
      </p:sp>
      <p:sp>
        <p:nvSpPr>
          <p:cNvPr id="5" name="页脚占位符 4">
            <a:extLst>
              <a:ext uri="{FF2B5EF4-FFF2-40B4-BE49-F238E27FC236}">
                <a16:creationId xmlns:a16="http://schemas.microsoft.com/office/drawing/2014/main" id="{693B583E-514D-5A46-814D-1DA65BCBA39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75F6E61-A7F7-A142-AF06-5882022F957E}"/>
              </a:ext>
            </a:extLst>
          </p:cNvPr>
          <p:cNvSpPr>
            <a:spLocks noGrp="1" noChangeArrowheads="1"/>
          </p:cNvSpPr>
          <p:nvPr>
            <p:ph type="sldNum" sz="quarter" idx="12"/>
          </p:nvPr>
        </p:nvSpPr>
        <p:spPr>
          <a:ln/>
        </p:spPr>
        <p:txBody>
          <a:bodyPr/>
          <a:lstStyle>
            <a:lvl1pPr>
              <a:defRPr/>
            </a:lvl1pPr>
          </a:lstStyle>
          <a:p>
            <a:fld id="{06CB85B9-2ECF-E74B-A413-C50AE856B2DC}" type="slidenum">
              <a:rPr lang="zh-CN" altLang="en-US"/>
              <a:pPr/>
              <a:t>‹#›</a:t>
            </a:fld>
            <a:endParaRPr lang="zh-CN" altLang="en-US"/>
          </a:p>
        </p:txBody>
      </p:sp>
    </p:spTree>
    <p:extLst>
      <p:ext uri="{BB962C8B-B14F-4D97-AF65-F5344CB8AC3E}">
        <p14:creationId xmlns:p14="http://schemas.microsoft.com/office/powerpoint/2010/main" val="11471931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BC445DE-A7D2-444C-A767-6BF9B468D482}"/>
              </a:ext>
            </a:extLst>
          </p:cNvPr>
          <p:cNvSpPr>
            <a:spLocks noGrp="1" noChangeArrowheads="1"/>
          </p:cNvSpPr>
          <p:nvPr>
            <p:ph type="dt" sz="half" idx="10"/>
          </p:nvPr>
        </p:nvSpPr>
        <p:spPr>
          <a:ln/>
        </p:spPr>
        <p:txBody>
          <a:bodyPr/>
          <a:lstStyle>
            <a:lvl1pPr>
              <a:defRPr/>
            </a:lvl1pPr>
          </a:lstStyle>
          <a:p>
            <a:pPr>
              <a:defRPr/>
            </a:pPr>
            <a:fld id="{862D9A4D-29DD-4C48-A829-E7013E7AF0E5}" type="datetime1">
              <a:rPr lang="en-US" altLang="zh-CN" smtClean="0"/>
              <a:t>11/13/23</a:t>
            </a:fld>
            <a:endParaRPr lang="zh-CN" altLang="en-US"/>
          </a:p>
        </p:txBody>
      </p:sp>
      <p:sp>
        <p:nvSpPr>
          <p:cNvPr id="5" name="页脚占位符 4">
            <a:extLst>
              <a:ext uri="{FF2B5EF4-FFF2-40B4-BE49-F238E27FC236}">
                <a16:creationId xmlns:a16="http://schemas.microsoft.com/office/drawing/2014/main" id="{2DE837A1-E71D-9840-8EF3-8C7BB1477C7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6328214-2835-CB43-AC9B-5DCABF7D9852}"/>
              </a:ext>
            </a:extLst>
          </p:cNvPr>
          <p:cNvSpPr>
            <a:spLocks noGrp="1" noChangeArrowheads="1"/>
          </p:cNvSpPr>
          <p:nvPr>
            <p:ph type="sldNum" sz="quarter" idx="12"/>
          </p:nvPr>
        </p:nvSpPr>
        <p:spPr>
          <a:ln/>
        </p:spPr>
        <p:txBody>
          <a:bodyPr/>
          <a:lstStyle>
            <a:lvl1pPr>
              <a:defRPr/>
            </a:lvl1pPr>
          </a:lstStyle>
          <a:p>
            <a:fld id="{B6A0ED7A-4F4A-F94F-8DEF-B5098261059C}" type="slidenum">
              <a:rPr lang="zh-CN" altLang="en-US"/>
              <a:pPr/>
              <a:t>‹#›</a:t>
            </a:fld>
            <a:endParaRPr lang="zh-CN" altLang="en-US"/>
          </a:p>
        </p:txBody>
      </p:sp>
    </p:spTree>
    <p:extLst>
      <p:ext uri="{BB962C8B-B14F-4D97-AF65-F5344CB8AC3E}">
        <p14:creationId xmlns:p14="http://schemas.microsoft.com/office/powerpoint/2010/main" val="13483590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EB987CDA-69D9-FA43-A5DB-C7DE73ED68F7}"/>
              </a:ext>
            </a:extLst>
          </p:cNvPr>
          <p:cNvSpPr>
            <a:spLocks noGrp="1" noChangeArrowheads="1"/>
          </p:cNvSpPr>
          <p:nvPr>
            <p:ph type="dt" sz="half" idx="10"/>
          </p:nvPr>
        </p:nvSpPr>
        <p:spPr>
          <a:ln/>
        </p:spPr>
        <p:txBody>
          <a:bodyPr/>
          <a:lstStyle>
            <a:lvl1pPr>
              <a:defRPr/>
            </a:lvl1pPr>
          </a:lstStyle>
          <a:p>
            <a:pPr>
              <a:defRPr/>
            </a:pPr>
            <a:fld id="{64D0BEFC-BACC-CD43-B7EE-23578DFDC932}" type="datetime1">
              <a:rPr lang="en-US" altLang="zh-CN" smtClean="0"/>
              <a:t>11/13/23</a:t>
            </a:fld>
            <a:endParaRPr lang="zh-CN" altLang="en-US"/>
          </a:p>
        </p:txBody>
      </p:sp>
      <p:sp>
        <p:nvSpPr>
          <p:cNvPr id="5" name="页脚占位符 4">
            <a:extLst>
              <a:ext uri="{FF2B5EF4-FFF2-40B4-BE49-F238E27FC236}">
                <a16:creationId xmlns:a16="http://schemas.microsoft.com/office/drawing/2014/main" id="{97BC74C2-AEBA-8745-BC5F-5A2E051F15D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7FD01FA-1FAD-8242-A4C7-AE361A755953}"/>
              </a:ext>
            </a:extLst>
          </p:cNvPr>
          <p:cNvSpPr>
            <a:spLocks noGrp="1" noChangeArrowheads="1"/>
          </p:cNvSpPr>
          <p:nvPr>
            <p:ph type="sldNum" sz="quarter" idx="12"/>
          </p:nvPr>
        </p:nvSpPr>
        <p:spPr>
          <a:ln/>
        </p:spPr>
        <p:txBody>
          <a:bodyPr/>
          <a:lstStyle>
            <a:lvl1pPr>
              <a:defRPr/>
            </a:lvl1pPr>
          </a:lstStyle>
          <a:p>
            <a:fld id="{49B16118-DFA5-B143-AD5F-4388C0AA9B6B}" type="slidenum">
              <a:rPr lang="zh-CN" altLang="en-US"/>
              <a:pPr/>
              <a:t>‹#›</a:t>
            </a:fld>
            <a:endParaRPr lang="zh-CN" altLang="en-US"/>
          </a:p>
        </p:txBody>
      </p:sp>
    </p:spTree>
    <p:extLst>
      <p:ext uri="{BB962C8B-B14F-4D97-AF65-F5344CB8AC3E}">
        <p14:creationId xmlns:p14="http://schemas.microsoft.com/office/powerpoint/2010/main" val="20331293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ECE1BF9-F848-7042-B836-6DECA9BF42F7}"/>
              </a:ext>
            </a:extLst>
          </p:cNvPr>
          <p:cNvSpPr>
            <a:spLocks noGrp="1" noChangeArrowheads="1"/>
          </p:cNvSpPr>
          <p:nvPr>
            <p:ph type="dt" sz="half" idx="10"/>
          </p:nvPr>
        </p:nvSpPr>
        <p:spPr>
          <a:ln/>
        </p:spPr>
        <p:txBody>
          <a:bodyPr/>
          <a:lstStyle>
            <a:lvl1pPr>
              <a:defRPr/>
            </a:lvl1pPr>
          </a:lstStyle>
          <a:p>
            <a:pPr>
              <a:defRPr/>
            </a:pPr>
            <a:fld id="{447743F6-92A9-F94D-8068-C4D750DA3174}" type="datetime1">
              <a:rPr lang="en-US" altLang="zh-CN" smtClean="0"/>
              <a:t>11/13/23</a:t>
            </a:fld>
            <a:endParaRPr lang="zh-CN" altLang="en-US"/>
          </a:p>
        </p:txBody>
      </p:sp>
      <p:sp>
        <p:nvSpPr>
          <p:cNvPr id="5" name="页脚占位符 4">
            <a:extLst>
              <a:ext uri="{FF2B5EF4-FFF2-40B4-BE49-F238E27FC236}">
                <a16:creationId xmlns:a16="http://schemas.microsoft.com/office/drawing/2014/main" id="{17838C3E-22E3-C442-93B7-A643F550AE5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1C91ACA-7C6F-C948-B465-FA696480564B}"/>
              </a:ext>
            </a:extLst>
          </p:cNvPr>
          <p:cNvSpPr>
            <a:spLocks noGrp="1" noChangeArrowheads="1"/>
          </p:cNvSpPr>
          <p:nvPr>
            <p:ph type="sldNum" sz="quarter" idx="12"/>
          </p:nvPr>
        </p:nvSpPr>
        <p:spPr>
          <a:ln/>
        </p:spPr>
        <p:txBody>
          <a:bodyPr/>
          <a:lstStyle>
            <a:lvl1pPr>
              <a:defRPr/>
            </a:lvl1pPr>
          </a:lstStyle>
          <a:p>
            <a:fld id="{ADEC248D-9754-4D4D-8D2E-B6C1D84BD2CE}" type="slidenum">
              <a:rPr lang="zh-CN" altLang="en-US"/>
              <a:pPr/>
              <a:t>‹#›</a:t>
            </a:fld>
            <a:endParaRPr lang="zh-CN" altLang="en-US"/>
          </a:p>
        </p:txBody>
      </p:sp>
    </p:spTree>
    <p:extLst>
      <p:ext uri="{BB962C8B-B14F-4D97-AF65-F5344CB8AC3E}">
        <p14:creationId xmlns:p14="http://schemas.microsoft.com/office/powerpoint/2010/main" val="14238640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BE1985B-72C3-314B-A996-83C4D924FCF2}"/>
              </a:ext>
            </a:extLst>
          </p:cNvPr>
          <p:cNvSpPr>
            <a:spLocks noGrp="1" noChangeArrowheads="1"/>
          </p:cNvSpPr>
          <p:nvPr>
            <p:ph type="dt" sz="half" idx="10"/>
          </p:nvPr>
        </p:nvSpPr>
        <p:spPr>
          <a:ln/>
        </p:spPr>
        <p:txBody>
          <a:bodyPr/>
          <a:lstStyle>
            <a:lvl1pPr>
              <a:defRPr/>
            </a:lvl1pPr>
          </a:lstStyle>
          <a:p>
            <a:pPr>
              <a:defRPr/>
            </a:pPr>
            <a:fld id="{B7492A9F-EC36-1645-9619-88421F82AF85}" type="datetime1">
              <a:rPr lang="en-US" altLang="zh-CN" smtClean="0"/>
              <a:t>11/13/23</a:t>
            </a:fld>
            <a:endParaRPr lang="zh-CN" altLang="en-US"/>
          </a:p>
        </p:txBody>
      </p:sp>
      <p:sp>
        <p:nvSpPr>
          <p:cNvPr id="5" name="页脚占位符 4">
            <a:extLst>
              <a:ext uri="{FF2B5EF4-FFF2-40B4-BE49-F238E27FC236}">
                <a16:creationId xmlns:a16="http://schemas.microsoft.com/office/drawing/2014/main" id="{17C180E8-8221-F444-B330-816DC5CD80B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DA39966-C2F0-734F-B864-95DCD918FB8B}"/>
              </a:ext>
            </a:extLst>
          </p:cNvPr>
          <p:cNvSpPr>
            <a:spLocks noGrp="1" noChangeArrowheads="1"/>
          </p:cNvSpPr>
          <p:nvPr>
            <p:ph type="sldNum" sz="quarter" idx="12"/>
          </p:nvPr>
        </p:nvSpPr>
        <p:spPr>
          <a:ln/>
        </p:spPr>
        <p:txBody>
          <a:bodyPr/>
          <a:lstStyle>
            <a:lvl1pPr>
              <a:defRPr/>
            </a:lvl1pPr>
          </a:lstStyle>
          <a:p>
            <a:fld id="{1C70E08A-2701-E04C-B159-47940852741B}" type="slidenum">
              <a:rPr lang="zh-CN" altLang="en-US"/>
              <a:pPr/>
              <a:t>‹#›</a:t>
            </a:fld>
            <a:endParaRPr lang="zh-CN" altLang="en-US"/>
          </a:p>
        </p:txBody>
      </p:sp>
    </p:spTree>
    <p:extLst>
      <p:ext uri="{BB962C8B-B14F-4D97-AF65-F5344CB8AC3E}">
        <p14:creationId xmlns:p14="http://schemas.microsoft.com/office/powerpoint/2010/main" val="8764405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E1D3AFE2-3D20-ED43-838F-35A5CAE4EC36}"/>
              </a:ext>
            </a:extLst>
          </p:cNvPr>
          <p:cNvSpPr>
            <a:spLocks noGrp="1" noChangeArrowheads="1"/>
          </p:cNvSpPr>
          <p:nvPr>
            <p:ph type="dt" sz="half" idx="10"/>
          </p:nvPr>
        </p:nvSpPr>
        <p:spPr>
          <a:ln/>
        </p:spPr>
        <p:txBody>
          <a:bodyPr/>
          <a:lstStyle>
            <a:lvl1pPr>
              <a:defRPr/>
            </a:lvl1pPr>
          </a:lstStyle>
          <a:p>
            <a:pPr>
              <a:defRPr/>
            </a:pPr>
            <a:fld id="{A82FA575-31E6-9D45-8BDA-72DFAA24510D}" type="datetime1">
              <a:rPr lang="en-US" altLang="zh-CN" smtClean="0"/>
              <a:t>11/13/23</a:t>
            </a:fld>
            <a:endParaRPr lang="zh-CN" altLang="en-US"/>
          </a:p>
        </p:txBody>
      </p:sp>
      <p:sp>
        <p:nvSpPr>
          <p:cNvPr id="6" name="页脚占位符 4">
            <a:extLst>
              <a:ext uri="{FF2B5EF4-FFF2-40B4-BE49-F238E27FC236}">
                <a16:creationId xmlns:a16="http://schemas.microsoft.com/office/drawing/2014/main" id="{BFBF344A-ADAB-B345-934D-E6BF7CBF2F0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8AC03F2-1B3A-2F4F-9894-0B9234DB54AC}"/>
              </a:ext>
            </a:extLst>
          </p:cNvPr>
          <p:cNvSpPr>
            <a:spLocks noGrp="1" noChangeArrowheads="1"/>
          </p:cNvSpPr>
          <p:nvPr>
            <p:ph type="sldNum" sz="quarter" idx="12"/>
          </p:nvPr>
        </p:nvSpPr>
        <p:spPr>
          <a:ln/>
        </p:spPr>
        <p:txBody>
          <a:bodyPr/>
          <a:lstStyle>
            <a:lvl1pPr>
              <a:defRPr/>
            </a:lvl1pPr>
          </a:lstStyle>
          <a:p>
            <a:fld id="{5FEFF8B6-6F94-894A-8922-B2FC0650379E}" type="slidenum">
              <a:rPr lang="zh-CN" altLang="en-US"/>
              <a:pPr/>
              <a:t>‹#›</a:t>
            </a:fld>
            <a:endParaRPr lang="zh-CN" altLang="en-US"/>
          </a:p>
        </p:txBody>
      </p:sp>
    </p:spTree>
    <p:extLst>
      <p:ext uri="{BB962C8B-B14F-4D97-AF65-F5344CB8AC3E}">
        <p14:creationId xmlns:p14="http://schemas.microsoft.com/office/powerpoint/2010/main" val="26816167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B629BC42-E80F-F74B-8D05-7F7EA1463D83}"/>
              </a:ext>
            </a:extLst>
          </p:cNvPr>
          <p:cNvSpPr>
            <a:spLocks noGrp="1" noChangeArrowheads="1"/>
          </p:cNvSpPr>
          <p:nvPr>
            <p:ph type="dt" sz="half" idx="10"/>
          </p:nvPr>
        </p:nvSpPr>
        <p:spPr>
          <a:ln/>
        </p:spPr>
        <p:txBody>
          <a:bodyPr/>
          <a:lstStyle>
            <a:lvl1pPr>
              <a:defRPr/>
            </a:lvl1pPr>
          </a:lstStyle>
          <a:p>
            <a:pPr>
              <a:defRPr/>
            </a:pPr>
            <a:fld id="{07389617-B08B-6D40-938F-A7C8D6B51345}" type="datetime1">
              <a:rPr lang="en-US" altLang="zh-CN" smtClean="0"/>
              <a:t>11/13/23</a:t>
            </a:fld>
            <a:endParaRPr lang="zh-CN" altLang="en-US"/>
          </a:p>
        </p:txBody>
      </p:sp>
      <p:sp>
        <p:nvSpPr>
          <p:cNvPr id="8" name="页脚占位符 4">
            <a:extLst>
              <a:ext uri="{FF2B5EF4-FFF2-40B4-BE49-F238E27FC236}">
                <a16:creationId xmlns:a16="http://schemas.microsoft.com/office/drawing/2014/main" id="{FD9CC50D-4BA5-0345-B904-294FF6C15E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A26EDC1F-213F-A84E-B977-855511835DC9}"/>
              </a:ext>
            </a:extLst>
          </p:cNvPr>
          <p:cNvSpPr>
            <a:spLocks noGrp="1" noChangeArrowheads="1"/>
          </p:cNvSpPr>
          <p:nvPr>
            <p:ph type="sldNum" sz="quarter" idx="12"/>
          </p:nvPr>
        </p:nvSpPr>
        <p:spPr>
          <a:ln/>
        </p:spPr>
        <p:txBody>
          <a:bodyPr/>
          <a:lstStyle>
            <a:lvl1pPr>
              <a:defRPr/>
            </a:lvl1pPr>
          </a:lstStyle>
          <a:p>
            <a:fld id="{A9887F62-FA4A-E74E-9B4E-3EC9F1D28173}" type="slidenum">
              <a:rPr lang="zh-CN" altLang="en-US"/>
              <a:pPr/>
              <a:t>‹#›</a:t>
            </a:fld>
            <a:endParaRPr lang="zh-CN" altLang="en-US"/>
          </a:p>
        </p:txBody>
      </p:sp>
    </p:spTree>
    <p:extLst>
      <p:ext uri="{BB962C8B-B14F-4D97-AF65-F5344CB8AC3E}">
        <p14:creationId xmlns:p14="http://schemas.microsoft.com/office/powerpoint/2010/main" val="3045469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B77580E-2D61-344A-B297-86472B071436}"/>
              </a:ext>
            </a:extLst>
          </p:cNvPr>
          <p:cNvSpPr>
            <a:spLocks noGrp="1" noChangeArrowheads="1"/>
          </p:cNvSpPr>
          <p:nvPr>
            <p:ph type="dt" sz="half" idx="10"/>
          </p:nvPr>
        </p:nvSpPr>
        <p:spPr>
          <a:ln/>
        </p:spPr>
        <p:txBody>
          <a:bodyPr/>
          <a:lstStyle>
            <a:lvl1pPr>
              <a:defRPr/>
            </a:lvl1pPr>
          </a:lstStyle>
          <a:p>
            <a:pPr>
              <a:defRPr/>
            </a:pPr>
            <a:fld id="{278EFDEA-B256-7C41-A12C-AC14B532FD22}" type="datetime1">
              <a:rPr lang="en-US" altLang="zh-CN" smtClean="0"/>
              <a:t>11/13/23</a:t>
            </a:fld>
            <a:endParaRPr lang="zh-CN" altLang="en-US"/>
          </a:p>
        </p:txBody>
      </p:sp>
      <p:sp>
        <p:nvSpPr>
          <p:cNvPr id="4" name="页脚占位符 4">
            <a:extLst>
              <a:ext uri="{FF2B5EF4-FFF2-40B4-BE49-F238E27FC236}">
                <a16:creationId xmlns:a16="http://schemas.microsoft.com/office/drawing/2014/main" id="{4BC2F982-888E-E045-AE71-DDF93A89385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0CA8FC03-6F84-F94B-AE8A-AE1A42513FEC}"/>
              </a:ext>
            </a:extLst>
          </p:cNvPr>
          <p:cNvSpPr>
            <a:spLocks noGrp="1" noChangeArrowheads="1"/>
          </p:cNvSpPr>
          <p:nvPr>
            <p:ph type="sldNum" sz="quarter" idx="12"/>
          </p:nvPr>
        </p:nvSpPr>
        <p:spPr>
          <a:ln/>
        </p:spPr>
        <p:txBody>
          <a:bodyPr/>
          <a:lstStyle>
            <a:lvl1pPr>
              <a:defRPr/>
            </a:lvl1pPr>
          </a:lstStyle>
          <a:p>
            <a:fld id="{3F2CCB82-3FBE-134B-B2C6-D7AECAB1881A}" type="slidenum">
              <a:rPr lang="zh-CN" altLang="en-US"/>
              <a:pPr/>
              <a:t>‹#›</a:t>
            </a:fld>
            <a:endParaRPr lang="zh-CN" altLang="en-US"/>
          </a:p>
        </p:txBody>
      </p:sp>
    </p:spTree>
    <p:extLst>
      <p:ext uri="{BB962C8B-B14F-4D97-AF65-F5344CB8AC3E}">
        <p14:creationId xmlns:p14="http://schemas.microsoft.com/office/powerpoint/2010/main" val="22358645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2EAD9BC4-96A1-0C45-BB04-F4CED1BCBD14}"/>
              </a:ext>
            </a:extLst>
          </p:cNvPr>
          <p:cNvSpPr>
            <a:spLocks noGrp="1" noChangeArrowheads="1"/>
          </p:cNvSpPr>
          <p:nvPr>
            <p:ph type="dt" sz="half" idx="10"/>
          </p:nvPr>
        </p:nvSpPr>
        <p:spPr>
          <a:ln/>
        </p:spPr>
        <p:txBody>
          <a:bodyPr/>
          <a:lstStyle>
            <a:lvl1pPr>
              <a:defRPr/>
            </a:lvl1pPr>
          </a:lstStyle>
          <a:p>
            <a:pPr>
              <a:defRPr/>
            </a:pPr>
            <a:fld id="{0D099908-E06C-774D-8F42-F0406DD7C18E}" type="datetime1">
              <a:rPr lang="en-US" altLang="zh-CN" smtClean="0"/>
              <a:t>11/13/23</a:t>
            </a:fld>
            <a:endParaRPr lang="zh-CN" altLang="en-US"/>
          </a:p>
        </p:txBody>
      </p:sp>
      <p:sp>
        <p:nvSpPr>
          <p:cNvPr id="3" name="页脚占位符 4">
            <a:extLst>
              <a:ext uri="{FF2B5EF4-FFF2-40B4-BE49-F238E27FC236}">
                <a16:creationId xmlns:a16="http://schemas.microsoft.com/office/drawing/2014/main" id="{C5C48603-1DD7-8F45-BEBD-C70F7D55497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3316D5D4-C5C0-4345-BC86-1ECE10814910}"/>
              </a:ext>
            </a:extLst>
          </p:cNvPr>
          <p:cNvSpPr>
            <a:spLocks noGrp="1" noChangeArrowheads="1"/>
          </p:cNvSpPr>
          <p:nvPr>
            <p:ph type="sldNum" sz="quarter" idx="12"/>
          </p:nvPr>
        </p:nvSpPr>
        <p:spPr>
          <a:ln/>
        </p:spPr>
        <p:txBody>
          <a:bodyPr/>
          <a:lstStyle>
            <a:lvl1pPr>
              <a:defRPr/>
            </a:lvl1pPr>
          </a:lstStyle>
          <a:p>
            <a:fld id="{162CF3DC-31C8-F54A-8301-39B099F030C3}" type="slidenum">
              <a:rPr lang="zh-CN" altLang="en-US"/>
              <a:pPr/>
              <a:t>‹#›</a:t>
            </a:fld>
            <a:endParaRPr lang="zh-CN" altLang="en-US"/>
          </a:p>
        </p:txBody>
      </p:sp>
    </p:spTree>
    <p:extLst>
      <p:ext uri="{BB962C8B-B14F-4D97-AF65-F5344CB8AC3E}">
        <p14:creationId xmlns:p14="http://schemas.microsoft.com/office/powerpoint/2010/main" val="3827182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4FC386E4-9B00-3647-95EB-1E9579EEF50E}"/>
              </a:ext>
            </a:extLst>
          </p:cNvPr>
          <p:cNvSpPr>
            <a:spLocks noGrp="1" noChangeArrowheads="1"/>
          </p:cNvSpPr>
          <p:nvPr>
            <p:ph type="dt" sz="half" idx="10"/>
          </p:nvPr>
        </p:nvSpPr>
        <p:spPr>
          <a:ln/>
        </p:spPr>
        <p:txBody>
          <a:bodyPr/>
          <a:lstStyle>
            <a:lvl1pPr>
              <a:defRPr/>
            </a:lvl1pPr>
          </a:lstStyle>
          <a:p>
            <a:pPr>
              <a:defRPr/>
            </a:pPr>
            <a:fld id="{A9A710BE-B11D-DD46-AD47-6DF4C517F15D}" type="datetime1">
              <a:rPr lang="en-US" altLang="zh-CN" smtClean="0"/>
              <a:t>11/13/23</a:t>
            </a:fld>
            <a:endParaRPr lang="zh-CN" altLang="en-US"/>
          </a:p>
        </p:txBody>
      </p:sp>
      <p:sp>
        <p:nvSpPr>
          <p:cNvPr id="5" name="页脚占位符 4">
            <a:extLst>
              <a:ext uri="{FF2B5EF4-FFF2-40B4-BE49-F238E27FC236}">
                <a16:creationId xmlns:a16="http://schemas.microsoft.com/office/drawing/2014/main" id="{C7471154-000A-5249-B65E-2031FEE447C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AFCD58B-95CE-2A43-A385-306442689AE5}"/>
              </a:ext>
            </a:extLst>
          </p:cNvPr>
          <p:cNvSpPr>
            <a:spLocks noGrp="1" noChangeArrowheads="1"/>
          </p:cNvSpPr>
          <p:nvPr>
            <p:ph type="sldNum" sz="quarter" idx="12"/>
          </p:nvPr>
        </p:nvSpPr>
        <p:spPr>
          <a:ln/>
        </p:spPr>
        <p:txBody>
          <a:bodyPr/>
          <a:lstStyle>
            <a:lvl1pPr>
              <a:defRPr/>
            </a:lvl1pPr>
          </a:lstStyle>
          <a:p>
            <a:fld id="{291CE621-0033-7E4C-A060-0449550BA686}" type="slidenum">
              <a:rPr lang="zh-CN" altLang="en-US"/>
              <a:pPr/>
              <a:t>‹#›</a:t>
            </a:fld>
            <a:endParaRPr lang="zh-CN" altLang="en-US"/>
          </a:p>
        </p:txBody>
      </p:sp>
    </p:spTree>
    <p:extLst>
      <p:ext uri="{BB962C8B-B14F-4D97-AF65-F5344CB8AC3E}">
        <p14:creationId xmlns:p14="http://schemas.microsoft.com/office/powerpoint/2010/main" val="27367220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47A5126-6601-1645-8B82-0CDF42DCF0A5}"/>
              </a:ext>
            </a:extLst>
          </p:cNvPr>
          <p:cNvSpPr>
            <a:spLocks noGrp="1" noChangeArrowheads="1"/>
          </p:cNvSpPr>
          <p:nvPr>
            <p:ph type="dt" sz="half" idx="10"/>
          </p:nvPr>
        </p:nvSpPr>
        <p:spPr>
          <a:ln/>
        </p:spPr>
        <p:txBody>
          <a:bodyPr/>
          <a:lstStyle>
            <a:lvl1pPr>
              <a:defRPr/>
            </a:lvl1pPr>
          </a:lstStyle>
          <a:p>
            <a:pPr>
              <a:defRPr/>
            </a:pPr>
            <a:fld id="{FE830608-1959-A74A-A772-185542E666D7}" type="datetime1">
              <a:rPr lang="en-US" altLang="zh-CN" smtClean="0"/>
              <a:t>11/13/23</a:t>
            </a:fld>
            <a:endParaRPr lang="zh-CN" altLang="en-US"/>
          </a:p>
        </p:txBody>
      </p:sp>
      <p:sp>
        <p:nvSpPr>
          <p:cNvPr id="6" name="页脚占位符 4">
            <a:extLst>
              <a:ext uri="{FF2B5EF4-FFF2-40B4-BE49-F238E27FC236}">
                <a16:creationId xmlns:a16="http://schemas.microsoft.com/office/drawing/2014/main" id="{CD9D7DAD-0A27-0643-BECC-E7D53A9AE88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35A4186-5ABD-0A45-8666-399B393977AC}"/>
              </a:ext>
            </a:extLst>
          </p:cNvPr>
          <p:cNvSpPr>
            <a:spLocks noGrp="1" noChangeArrowheads="1"/>
          </p:cNvSpPr>
          <p:nvPr>
            <p:ph type="sldNum" sz="quarter" idx="12"/>
          </p:nvPr>
        </p:nvSpPr>
        <p:spPr>
          <a:ln/>
        </p:spPr>
        <p:txBody>
          <a:bodyPr/>
          <a:lstStyle>
            <a:lvl1pPr>
              <a:defRPr/>
            </a:lvl1pPr>
          </a:lstStyle>
          <a:p>
            <a:fld id="{01097C93-B2AB-9049-BC76-DC00BAA73BAA}" type="slidenum">
              <a:rPr lang="zh-CN" altLang="en-US"/>
              <a:pPr/>
              <a:t>‹#›</a:t>
            </a:fld>
            <a:endParaRPr lang="zh-CN" altLang="en-US"/>
          </a:p>
        </p:txBody>
      </p:sp>
    </p:spTree>
    <p:extLst>
      <p:ext uri="{BB962C8B-B14F-4D97-AF65-F5344CB8AC3E}">
        <p14:creationId xmlns:p14="http://schemas.microsoft.com/office/powerpoint/2010/main" val="23336505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D1A6CED-910A-BB40-BB0C-09A2BBA37F6B}"/>
              </a:ext>
            </a:extLst>
          </p:cNvPr>
          <p:cNvSpPr>
            <a:spLocks noGrp="1" noChangeArrowheads="1"/>
          </p:cNvSpPr>
          <p:nvPr>
            <p:ph type="dt" sz="half" idx="10"/>
          </p:nvPr>
        </p:nvSpPr>
        <p:spPr>
          <a:ln/>
        </p:spPr>
        <p:txBody>
          <a:bodyPr/>
          <a:lstStyle>
            <a:lvl1pPr>
              <a:defRPr/>
            </a:lvl1pPr>
          </a:lstStyle>
          <a:p>
            <a:pPr>
              <a:defRPr/>
            </a:pPr>
            <a:fld id="{8BF83EAE-26E6-EB45-8CC6-3BBE08CC429B}" type="datetime1">
              <a:rPr lang="en-US" altLang="zh-CN" smtClean="0"/>
              <a:t>11/13/23</a:t>
            </a:fld>
            <a:endParaRPr lang="zh-CN" altLang="en-US"/>
          </a:p>
        </p:txBody>
      </p:sp>
      <p:sp>
        <p:nvSpPr>
          <p:cNvPr id="6" name="页脚占位符 4">
            <a:extLst>
              <a:ext uri="{FF2B5EF4-FFF2-40B4-BE49-F238E27FC236}">
                <a16:creationId xmlns:a16="http://schemas.microsoft.com/office/drawing/2014/main" id="{997BE68B-2181-344C-A3AC-9F6C4617CCA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75721D5-A1FA-2949-A2C3-EB085E663243}"/>
              </a:ext>
            </a:extLst>
          </p:cNvPr>
          <p:cNvSpPr>
            <a:spLocks noGrp="1" noChangeArrowheads="1"/>
          </p:cNvSpPr>
          <p:nvPr>
            <p:ph type="sldNum" sz="quarter" idx="12"/>
          </p:nvPr>
        </p:nvSpPr>
        <p:spPr>
          <a:ln/>
        </p:spPr>
        <p:txBody>
          <a:bodyPr/>
          <a:lstStyle>
            <a:lvl1pPr>
              <a:defRPr/>
            </a:lvl1pPr>
          </a:lstStyle>
          <a:p>
            <a:fld id="{83CF1818-3177-E041-A4DD-00DE8C5F9B0A}" type="slidenum">
              <a:rPr lang="zh-CN" altLang="en-US"/>
              <a:pPr/>
              <a:t>‹#›</a:t>
            </a:fld>
            <a:endParaRPr lang="zh-CN" altLang="en-US"/>
          </a:p>
        </p:txBody>
      </p:sp>
    </p:spTree>
    <p:extLst>
      <p:ext uri="{BB962C8B-B14F-4D97-AF65-F5344CB8AC3E}">
        <p14:creationId xmlns:p14="http://schemas.microsoft.com/office/powerpoint/2010/main" val="12307710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762844C-324F-E140-97F6-C340D8983B76}"/>
              </a:ext>
            </a:extLst>
          </p:cNvPr>
          <p:cNvSpPr>
            <a:spLocks noGrp="1" noChangeArrowheads="1"/>
          </p:cNvSpPr>
          <p:nvPr>
            <p:ph type="dt" sz="half" idx="10"/>
          </p:nvPr>
        </p:nvSpPr>
        <p:spPr>
          <a:ln/>
        </p:spPr>
        <p:txBody>
          <a:bodyPr/>
          <a:lstStyle>
            <a:lvl1pPr>
              <a:defRPr/>
            </a:lvl1pPr>
          </a:lstStyle>
          <a:p>
            <a:pPr>
              <a:defRPr/>
            </a:pPr>
            <a:fld id="{A370FF0E-D202-144F-8F82-6CE186AAD015}" type="datetime1">
              <a:rPr lang="en-US" altLang="zh-CN" smtClean="0"/>
              <a:t>11/13/23</a:t>
            </a:fld>
            <a:endParaRPr lang="zh-CN" altLang="en-US"/>
          </a:p>
        </p:txBody>
      </p:sp>
      <p:sp>
        <p:nvSpPr>
          <p:cNvPr id="5" name="页脚占位符 4">
            <a:extLst>
              <a:ext uri="{FF2B5EF4-FFF2-40B4-BE49-F238E27FC236}">
                <a16:creationId xmlns:a16="http://schemas.microsoft.com/office/drawing/2014/main" id="{1CD7E75D-0630-5942-AA79-692CDE43E85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6CEA118-6D07-4340-9DAF-6E4BEC7A6961}"/>
              </a:ext>
            </a:extLst>
          </p:cNvPr>
          <p:cNvSpPr>
            <a:spLocks noGrp="1" noChangeArrowheads="1"/>
          </p:cNvSpPr>
          <p:nvPr>
            <p:ph type="sldNum" sz="quarter" idx="12"/>
          </p:nvPr>
        </p:nvSpPr>
        <p:spPr>
          <a:ln/>
        </p:spPr>
        <p:txBody>
          <a:bodyPr/>
          <a:lstStyle>
            <a:lvl1pPr>
              <a:defRPr/>
            </a:lvl1pPr>
          </a:lstStyle>
          <a:p>
            <a:fld id="{CBAA6F08-1033-4F42-9D11-F008C7474706}" type="slidenum">
              <a:rPr lang="zh-CN" altLang="en-US"/>
              <a:pPr/>
              <a:t>‹#›</a:t>
            </a:fld>
            <a:endParaRPr lang="zh-CN" altLang="en-US"/>
          </a:p>
        </p:txBody>
      </p:sp>
    </p:spTree>
    <p:extLst>
      <p:ext uri="{BB962C8B-B14F-4D97-AF65-F5344CB8AC3E}">
        <p14:creationId xmlns:p14="http://schemas.microsoft.com/office/powerpoint/2010/main" val="22562379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22B852C-24DC-DA4E-BD1E-DB92BD1F9CB8}"/>
              </a:ext>
            </a:extLst>
          </p:cNvPr>
          <p:cNvSpPr>
            <a:spLocks noGrp="1" noChangeArrowheads="1"/>
          </p:cNvSpPr>
          <p:nvPr>
            <p:ph type="dt" sz="half" idx="10"/>
          </p:nvPr>
        </p:nvSpPr>
        <p:spPr>
          <a:ln/>
        </p:spPr>
        <p:txBody>
          <a:bodyPr/>
          <a:lstStyle>
            <a:lvl1pPr>
              <a:defRPr/>
            </a:lvl1pPr>
          </a:lstStyle>
          <a:p>
            <a:pPr>
              <a:defRPr/>
            </a:pPr>
            <a:fld id="{E2AF48C0-B409-294F-807D-1CA7945CEB66}" type="datetime1">
              <a:rPr lang="en-US" altLang="zh-CN" smtClean="0"/>
              <a:t>11/13/23</a:t>
            </a:fld>
            <a:endParaRPr lang="zh-CN" altLang="en-US"/>
          </a:p>
        </p:txBody>
      </p:sp>
      <p:sp>
        <p:nvSpPr>
          <p:cNvPr id="5" name="页脚占位符 4">
            <a:extLst>
              <a:ext uri="{FF2B5EF4-FFF2-40B4-BE49-F238E27FC236}">
                <a16:creationId xmlns:a16="http://schemas.microsoft.com/office/drawing/2014/main" id="{47DEAAF2-F105-0C4A-84EB-1E1041A3F14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091DBDF-6756-814B-BCFD-E58A8C899518}"/>
              </a:ext>
            </a:extLst>
          </p:cNvPr>
          <p:cNvSpPr>
            <a:spLocks noGrp="1" noChangeArrowheads="1"/>
          </p:cNvSpPr>
          <p:nvPr>
            <p:ph type="sldNum" sz="quarter" idx="12"/>
          </p:nvPr>
        </p:nvSpPr>
        <p:spPr>
          <a:ln/>
        </p:spPr>
        <p:txBody>
          <a:bodyPr/>
          <a:lstStyle>
            <a:lvl1pPr>
              <a:defRPr/>
            </a:lvl1pPr>
          </a:lstStyle>
          <a:p>
            <a:fld id="{065CA4CA-0384-9346-B2DC-484D1E9885EB}" type="slidenum">
              <a:rPr lang="zh-CN" altLang="en-US"/>
              <a:pPr/>
              <a:t>‹#›</a:t>
            </a:fld>
            <a:endParaRPr lang="zh-CN" altLang="en-US"/>
          </a:p>
        </p:txBody>
      </p:sp>
    </p:spTree>
    <p:extLst>
      <p:ext uri="{BB962C8B-B14F-4D97-AF65-F5344CB8AC3E}">
        <p14:creationId xmlns:p14="http://schemas.microsoft.com/office/powerpoint/2010/main" val="600219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B15F4F-F6D4-A24D-A1B1-79C08D1D7F97}"/>
              </a:ext>
            </a:extLst>
          </p:cNvPr>
          <p:cNvSpPr>
            <a:spLocks noGrp="1" noChangeArrowheads="1"/>
          </p:cNvSpPr>
          <p:nvPr>
            <p:ph type="dt" sz="half" idx="10"/>
          </p:nvPr>
        </p:nvSpPr>
        <p:spPr>
          <a:ln/>
        </p:spPr>
        <p:txBody>
          <a:bodyPr/>
          <a:lstStyle>
            <a:lvl1pPr>
              <a:defRPr/>
            </a:lvl1pPr>
          </a:lstStyle>
          <a:p>
            <a:pPr>
              <a:defRPr/>
            </a:pPr>
            <a:fld id="{67FBD57B-381A-A944-A370-5B46B98E3244}" type="datetime1">
              <a:rPr lang="en-US" altLang="zh-CN" smtClean="0"/>
              <a:t>11/13/23</a:t>
            </a:fld>
            <a:endParaRPr lang="zh-CN" altLang="en-US"/>
          </a:p>
        </p:txBody>
      </p:sp>
      <p:sp>
        <p:nvSpPr>
          <p:cNvPr id="5" name="页脚占位符 4">
            <a:extLst>
              <a:ext uri="{FF2B5EF4-FFF2-40B4-BE49-F238E27FC236}">
                <a16:creationId xmlns:a16="http://schemas.microsoft.com/office/drawing/2014/main" id="{9B158CEC-7598-2E4A-B9B7-763610B2C9C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A27366A-21A0-2D47-B352-F31A8B520E79}"/>
              </a:ext>
            </a:extLst>
          </p:cNvPr>
          <p:cNvSpPr>
            <a:spLocks noGrp="1" noChangeArrowheads="1"/>
          </p:cNvSpPr>
          <p:nvPr>
            <p:ph type="sldNum" sz="quarter" idx="12"/>
          </p:nvPr>
        </p:nvSpPr>
        <p:spPr>
          <a:ln/>
        </p:spPr>
        <p:txBody>
          <a:bodyPr/>
          <a:lstStyle>
            <a:lvl1pPr>
              <a:defRPr/>
            </a:lvl1pPr>
          </a:lstStyle>
          <a:p>
            <a:fld id="{3674A802-6447-534B-B2FA-22C82A806070}" type="slidenum">
              <a:rPr lang="zh-CN" altLang="en-US"/>
              <a:pPr/>
              <a:t>‹#›</a:t>
            </a:fld>
            <a:endParaRPr lang="zh-CN" altLang="en-US"/>
          </a:p>
        </p:txBody>
      </p:sp>
    </p:spTree>
    <p:extLst>
      <p:ext uri="{BB962C8B-B14F-4D97-AF65-F5344CB8AC3E}">
        <p14:creationId xmlns:p14="http://schemas.microsoft.com/office/powerpoint/2010/main" val="3287667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FFC373F-F06D-5D4A-AA71-0B3DC81F183F}"/>
              </a:ext>
            </a:extLst>
          </p:cNvPr>
          <p:cNvSpPr>
            <a:spLocks noGrp="1" noChangeArrowheads="1"/>
          </p:cNvSpPr>
          <p:nvPr>
            <p:ph type="dt" sz="half" idx="10"/>
          </p:nvPr>
        </p:nvSpPr>
        <p:spPr>
          <a:ln/>
        </p:spPr>
        <p:txBody>
          <a:bodyPr/>
          <a:lstStyle>
            <a:lvl1pPr>
              <a:defRPr/>
            </a:lvl1pPr>
          </a:lstStyle>
          <a:p>
            <a:pPr>
              <a:defRPr/>
            </a:pPr>
            <a:fld id="{95BFD650-DFAB-534B-8283-35660BC01D39}" type="datetime1">
              <a:rPr lang="en-US" altLang="zh-CN" smtClean="0"/>
              <a:t>11/13/23</a:t>
            </a:fld>
            <a:endParaRPr lang="zh-CN" altLang="en-US"/>
          </a:p>
        </p:txBody>
      </p:sp>
      <p:sp>
        <p:nvSpPr>
          <p:cNvPr id="5" name="页脚占位符 4">
            <a:extLst>
              <a:ext uri="{FF2B5EF4-FFF2-40B4-BE49-F238E27FC236}">
                <a16:creationId xmlns:a16="http://schemas.microsoft.com/office/drawing/2014/main" id="{D7DE4DBB-2CD5-CD40-B08C-2D2B1B58A46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00CA55D-3D75-5F44-A91E-A6D059C5A6B5}"/>
              </a:ext>
            </a:extLst>
          </p:cNvPr>
          <p:cNvSpPr>
            <a:spLocks noGrp="1" noChangeArrowheads="1"/>
          </p:cNvSpPr>
          <p:nvPr>
            <p:ph type="sldNum" sz="quarter" idx="12"/>
          </p:nvPr>
        </p:nvSpPr>
        <p:spPr>
          <a:ln/>
        </p:spPr>
        <p:txBody>
          <a:bodyPr/>
          <a:lstStyle>
            <a:lvl1pPr>
              <a:defRPr/>
            </a:lvl1pPr>
          </a:lstStyle>
          <a:p>
            <a:fld id="{18CA1DEE-ABD4-E14D-8689-86EC6F393CD6}" type="slidenum">
              <a:rPr lang="zh-CN" altLang="en-US"/>
              <a:pPr/>
              <a:t>‹#›</a:t>
            </a:fld>
            <a:endParaRPr lang="zh-CN" altLang="en-US"/>
          </a:p>
        </p:txBody>
      </p:sp>
    </p:spTree>
    <p:extLst>
      <p:ext uri="{BB962C8B-B14F-4D97-AF65-F5344CB8AC3E}">
        <p14:creationId xmlns:p14="http://schemas.microsoft.com/office/powerpoint/2010/main" val="3861083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0B31AFA-423F-754D-8BE4-BA4B610040D6}"/>
              </a:ext>
            </a:extLst>
          </p:cNvPr>
          <p:cNvSpPr>
            <a:spLocks noGrp="1" noChangeArrowheads="1"/>
          </p:cNvSpPr>
          <p:nvPr>
            <p:ph type="dt" sz="half" idx="10"/>
          </p:nvPr>
        </p:nvSpPr>
        <p:spPr>
          <a:ln/>
        </p:spPr>
        <p:txBody>
          <a:bodyPr/>
          <a:lstStyle>
            <a:lvl1pPr>
              <a:defRPr/>
            </a:lvl1pPr>
          </a:lstStyle>
          <a:p>
            <a:pPr>
              <a:defRPr/>
            </a:pPr>
            <a:fld id="{1F3D1EFF-3751-194D-867E-0618A3314D10}" type="datetime1">
              <a:rPr lang="en-US" altLang="zh-CN" smtClean="0"/>
              <a:t>11/13/23</a:t>
            </a:fld>
            <a:endParaRPr lang="zh-CN" altLang="en-US"/>
          </a:p>
        </p:txBody>
      </p:sp>
      <p:sp>
        <p:nvSpPr>
          <p:cNvPr id="6" name="页脚占位符 4">
            <a:extLst>
              <a:ext uri="{FF2B5EF4-FFF2-40B4-BE49-F238E27FC236}">
                <a16:creationId xmlns:a16="http://schemas.microsoft.com/office/drawing/2014/main" id="{709AC27A-021D-544D-86D4-83ED566D667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D2070219-DE52-D14E-B0EE-6DED77915ACF}"/>
              </a:ext>
            </a:extLst>
          </p:cNvPr>
          <p:cNvSpPr>
            <a:spLocks noGrp="1" noChangeArrowheads="1"/>
          </p:cNvSpPr>
          <p:nvPr>
            <p:ph type="sldNum" sz="quarter" idx="12"/>
          </p:nvPr>
        </p:nvSpPr>
        <p:spPr>
          <a:ln/>
        </p:spPr>
        <p:txBody>
          <a:bodyPr/>
          <a:lstStyle>
            <a:lvl1pPr>
              <a:defRPr/>
            </a:lvl1pPr>
          </a:lstStyle>
          <a:p>
            <a:fld id="{636B769D-CE2F-9740-901A-A558EC8003E2}" type="slidenum">
              <a:rPr lang="zh-CN" altLang="en-US"/>
              <a:pPr/>
              <a:t>‹#›</a:t>
            </a:fld>
            <a:endParaRPr lang="zh-CN" altLang="en-US"/>
          </a:p>
        </p:txBody>
      </p:sp>
    </p:spTree>
    <p:extLst>
      <p:ext uri="{BB962C8B-B14F-4D97-AF65-F5344CB8AC3E}">
        <p14:creationId xmlns:p14="http://schemas.microsoft.com/office/powerpoint/2010/main" val="3047252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996E76B7-6A8B-584F-B948-88EFF8B914B6}"/>
              </a:ext>
            </a:extLst>
          </p:cNvPr>
          <p:cNvSpPr>
            <a:spLocks noGrp="1" noChangeArrowheads="1"/>
          </p:cNvSpPr>
          <p:nvPr>
            <p:ph type="dt" sz="half" idx="10"/>
          </p:nvPr>
        </p:nvSpPr>
        <p:spPr>
          <a:ln/>
        </p:spPr>
        <p:txBody>
          <a:bodyPr/>
          <a:lstStyle>
            <a:lvl1pPr>
              <a:defRPr/>
            </a:lvl1pPr>
          </a:lstStyle>
          <a:p>
            <a:pPr>
              <a:defRPr/>
            </a:pPr>
            <a:fld id="{2AF39D67-6CD4-4A41-9603-D6ED15E24D9F}" type="datetime1">
              <a:rPr lang="en-US" altLang="zh-CN" smtClean="0"/>
              <a:t>11/13/23</a:t>
            </a:fld>
            <a:endParaRPr lang="zh-CN" altLang="en-US"/>
          </a:p>
        </p:txBody>
      </p:sp>
      <p:sp>
        <p:nvSpPr>
          <p:cNvPr id="8" name="页脚占位符 4">
            <a:extLst>
              <a:ext uri="{FF2B5EF4-FFF2-40B4-BE49-F238E27FC236}">
                <a16:creationId xmlns:a16="http://schemas.microsoft.com/office/drawing/2014/main" id="{702C0DB9-457A-6E46-8810-C7B01963F06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ACDF00DF-4178-1C44-A474-DE539A0E061E}"/>
              </a:ext>
            </a:extLst>
          </p:cNvPr>
          <p:cNvSpPr>
            <a:spLocks noGrp="1" noChangeArrowheads="1"/>
          </p:cNvSpPr>
          <p:nvPr>
            <p:ph type="sldNum" sz="quarter" idx="12"/>
          </p:nvPr>
        </p:nvSpPr>
        <p:spPr>
          <a:ln/>
        </p:spPr>
        <p:txBody>
          <a:bodyPr/>
          <a:lstStyle>
            <a:lvl1pPr>
              <a:defRPr/>
            </a:lvl1pPr>
          </a:lstStyle>
          <a:p>
            <a:fld id="{0398F971-05EF-E643-B487-625C2E25CB71}" type="slidenum">
              <a:rPr lang="zh-CN" altLang="en-US"/>
              <a:pPr/>
              <a:t>‹#›</a:t>
            </a:fld>
            <a:endParaRPr lang="zh-CN" altLang="en-US"/>
          </a:p>
        </p:txBody>
      </p:sp>
    </p:spTree>
    <p:extLst>
      <p:ext uri="{BB962C8B-B14F-4D97-AF65-F5344CB8AC3E}">
        <p14:creationId xmlns:p14="http://schemas.microsoft.com/office/powerpoint/2010/main" val="3186585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8A2E108E-D248-0540-9626-222E31690D84}"/>
              </a:ext>
            </a:extLst>
          </p:cNvPr>
          <p:cNvSpPr>
            <a:spLocks noGrp="1" noChangeArrowheads="1"/>
          </p:cNvSpPr>
          <p:nvPr>
            <p:ph type="dt" sz="half" idx="10"/>
          </p:nvPr>
        </p:nvSpPr>
        <p:spPr>
          <a:ln/>
        </p:spPr>
        <p:txBody>
          <a:bodyPr/>
          <a:lstStyle>
            <a:lvl1pPr>
              <a:defRPr/>
            </a:lvl1pPr>
          </a:lstStyle>
          <a:p>
            <a:pPr>
              <a:defRPr/>
            </a:pPr>
            <a:fld id="{D8BA6627-75EA-7344-A490-5EB6E7A61283}" type="datetime1">
              <a:rPr lang="en-US" altLang="zh-CN" smtClean="0"/>
              <a:t>11/13/23</a:t>
            </a:fld>
            <a:endParaRPr lang="zh-CN" altLang="en-US"/>
          </a:p>
        </p:txBody>
      </p:sp>
      <p:sp>
        <p:nvSpPr>
          <p:cNvPr id="4" name="页脚占位符 4">
            <a:extLst>
              <a:ext uri="{FF2B5EF4-FFF2-40B4-BE49-F238E27FC236}">
                <a16:creationId xmlns:a16="http://schemas.microsoft.com/office/drawing/2014/main" id="{2FBBA71C-C7C7-054E-9EAB-73F85DD5D0B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09BFBEF-43DE-8046-9512-2CA226042027}"/>
              </a:ext>
            </a:extLst>
          </p:cNvPr>
          <p:cNvSpPr>
            <a:spLocks noGrp="1" noChangeArrowheads="1"/>
          </p:cNvSpPr>
          <p:nvPr>
            <p:ph type="sldNum" sz="quarter" idx="12"/>
          </p:nvPr>
        </p:nvSpPr>
        <p:spPr>
          <a:ln/>
        </p:spPr>
        <p:txBody>
          <a:bodyPr/>
          <a:lstStyle>
            <a:lvl1pPr>
              <a:defRPr/>
            </a:lvl1pPr>
          </a:lstStyle>
          <a:p>
            <a:fld id="{B6B5C621-7C59-BC4D-8238-8A460E6F4218}" type="slidenum">
              <a:rPr lang="zh-CN" altLang="en-US"/>
              <a:pPr/>
              <a:t>‹#›</a:t>
            </a:fld>
            <a:endParaRPr lang="zh-CN" altLang="en-US"/>
          </a:p>
        </p:txBody>
      </p:sp>
    </p:spTree>
    <p:extLst>
      <p:ext uri="{BB962C8B-B14F-4D97-AF65-F5344CB8AC3E}">
        <p14:creationId xmlns:p14="http://schemas.microsoft.com/office/powerpoint/2010/main" val="85606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8A7B5A3-F5DF-E94B-981D-CF5C250BA580}"/>
              </a:ext>
            </a:extLst>
          </p:cNvPr>
          <p:cNvSpPr>
            <a:spLocks noGrp="1" noChangeArrowheads="1"/>
          </p:cNvSpPr>
          <p:nvPr>
            <p:ph type="dt" sz="half" idx="10"/>
          </p:nvPr>
        </p:nvSpPr>
        <p:spPr>
          <a:ln/>
        </p:spPr>
        <p:txBody>
          <a:bodyPr/>
          <a:lstStyle>
            <a:lvl1pPr>
              <a:defRPr/>
            </a:lvl1pPr>
          </a:lstStyle>
          <a:p>
            <a:pPr>
              <a:defRPr/>
            </a:pPr>
            <a:fld id="{FD703866-6FDE-054B-84FC-D6D3272B20FB}" type="datetime1">
              <a:rPr lang="en-US" altLang="zh-CN" smtClean="0"/>
              <a:t>11/13/23</a:t>
            </a:fld>
            <a:endParaRPr lang="zh-CN" altLang="en-US"/>
          </a:p>
        </p:txBody>
      </p:sp>
      <p:sp>
        <p:nvSpPr>
          <p:cNvPr id="3" name="页脚占位符 4">
            <a:extLst>
              <a:ext uri="{FF2B5EF4-FFF2-40B4-BE49-F238E27FC236}">
                <a16:creationId xmlns:a16="http://schemas.microsoft.com/office/drawing/2014/main" id="{8C45C940-B32B-E349-8439-71FB815E90E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F8D16CD2-27BB-CF47-AD29-F30F6320EBC9}"/>
              </a:ext>
            </a:extLst>
          </p:cNvPr>
          <p:cNvSpPr>
            <a:spLocks noGrp="1" noChangeArrowheads="1"/>
          </p:cNvSpPr>
          <p:nvPr>
            <p:ph type="sldNum" sz="quarter" idx="12"/>
          </p:nvPr>
        </p:nvSpPr>
        <p:spPr>
          <a:ln/>
        </p:spPr>
        <p:txBody>
          <a:bodyPr/>
          <a:lstStyle>
            <a:lvl1pPr>
              <a:defRPr/>
            </a:lvl1pPr>
          </a:lstStyle>
          <a:p>
            <a:fld id="{4E132731-C1A8-4A45-BF0B-8244502B1801}" type="slidenum">
              <a:rPr lang="zh-CN" altLang="en-US"/>
              <a:pPr/>
              <a:t>‹#›</a:t>
            </a:fld>
            <a:endParaRPr lang="zh-CN" altLang="en-US"/>
          </a:p>
        </p:txBody>
      </p:sp>
    </p:spTree>
    <p:extLst>
      <p:ext uri="{BB962C8B-B14F-4D97-AF65-F5344CB8AC3E}">
        <p14:creationId xmlns:p14="http://schemas.microsoft.com/office/powerpoint/2010/main" val="3078313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517DA1D-75DC-EF42-805E-D9469453CFED}"/>
              </a:ext>
            </a:extLst>
          </p:cNvPr>
          <p:cNvSpPr>
            <a:spLocks noGrp="1" noChangeArrowheads="1"/>
          </p:cNvSpPr>
          <p:nvPr>
            <p:ph type="dt" sz="half" idx="10"/>
          </p:nvPr>
        </p:nvSpPr>
        <p:spPr>
          <a:ln/>
        </p:spPr>
        <p:txBody>
          <a:bodyPr/>
          <a:lstStyle>
            <a:lvl1pPr>
              <a:defRPr/>
            </a:lvl1pPr>
          </a:lstStyle>
          <a:p>
            <a:pPr>
              <a:defRPr/>
            </a:pPr>
            <a:fld id="{F2A9AFDC-8897-534B-9042-A9903DD5925D}" type="datetime1">
              <a:rPr lang="en-US" altLang="zh-CN" smtClean="0"/>
              <a:t>11/13/23</a:t>
            </a:fld>
            <a:endParaRPr lang="zh-CN" altLang="en-US"/>
          </a:p>
        </p:txBody>
      </p:sp>
      <p:sp>
        <p:nvSpPr>
          <p:cNvPr id="5" name="页脚占位符 4">
            <a:extLst>
              <a:ext uri="{FF2B5EF4-FFF2-40B4-BE49-F238E27FC236}">
                <a16:creationId xmlns:a16="http://schemas.microsoft.com/office/drawing/2014/main" id="{57E5C17B-4E62-3046-B817-39608306F1A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7F9F225-302D-CB48-9B15-42268B896928}"/>
              </a:ext>
            </a:extLst>
          </p:cNvPr>
          <p:cNvSpPr>
            <a:spLocks noGrp="1" noChangeArrowheads="1"/>
          </p:cNvSpPr>
          <p:nvPr>
            <p:ph type="sldNum" sz="quarter" idx="12"/>
          </p:nvPr>
        </p:nvSpPr>
        <p:spPr>
          <a:ln/>
        </p:spPr>
        <p:txBody>
          <a:bodyPr/>
          <a:lstStyle>
            <a:lvl1pPr>
              <a:defRPr/>
            </a:lvl1pPr>
          </a:lstStyle>
          <a:p>
            <a:fld id="{E74D8006-14BB-0648-A43F-D7243B587716}" type="slidenum">
              <a:rPr lang="zh-CN" altLang="en-US"/>
              <a:pPr/>
              <a:t>‹#›</a:t>
            </a:fld>
            <a:endParaRPr lang="zh-CN" altLang="en-US"/>
          </a:p>
        </p:txBody>
      </p:sp>
      <p:pic>
        <p:nvPicPr>
          <p:cNvPr id="7" name="Picture 6">
            <a:extLst>
              <a:ext uri="{FF2B5EF4-FFF2-40B4-BE49-F238E27FC236}">
                <a16:creationId xmlns:a16="http://schemas.microsoft.com/office/drawing/2014/main" id="{95C89F1B-C063-9D42-A8A6-9B1228CBAC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1606294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AA957F0C-5FA3-2142-A9C3-617FF3959BE6}"/>
              </a:ext>
            </a:extLst>
          </p:cNvPr>
          <p:cNvSpPr>
            <a:spLocks noGrp="1" noChangeArrowheads="1"/>
          </p:cNvSpPr>
          <p:nvPr>
            <p:ph type="dt" sz="half" idx="10"/>
          </p:nvPr>
        </p:nvSpPr>
        <p:spPr>
          <a:ln/>
        </p:spPr>
        <p:txBody>
          <a:bodyPr/>
          <a:lstStyle>
            <a:lvl1pPr>
              <a:defRPr/>
            </a:lvl1pPr>
          </a:lstStyle>
          <a:p>
            <a:pPr>
              <a:defRPr/>
            </a:pPr>
            <a:fld id="{B23F697B-A8A2-D845-A1C7-DEB5CEF76481}" type="datetime1">
              <a:rPr lang="en-US" altLang="zh-CN" smtClean="0"/>
              <a:t>11/13/23</a:t>
            </a:fld>
            <a:endParaRPr lang="zh-CN" altLang="en-US"/>
          </a:p>
        </p:txBody>
      </p:sp>
      <p:sp>
        <p:nvSpPr>
          <p:cNvPr id="6" name="页脚占位符 4">
            <a:extLst>
              <a:ext uri="{FF2B5EF4-FFF2-40B4-BE49-F238E27FC236}">
                <a16:creationId xmlns:a16="http://schemas.microsoft.com/office/drawing/2014/main" id="{5BA9E5C6-33D8-044C-A617-47C97040591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F09B601A-3175-5548-9158-73AE815B5784}"/>
              </a:ext>
            </a:extLst>
          </p:cNvPr>
          <p:cNvSpPr>
            <a:spLocks noGrp="1" noChangeArrowheads="1"/>
          </p:cNvSpPr>
          <p:nvPr>
            <p:ph type="sldNum" sz="quarter" idx="12"/>
          </p:nvPr>
        </p:nvSpPr>
        <p:spPr>
          <a:ln/>
        </p:spPr>
        <p:txBody>
          <a:bodyPr/>
          <a:lstStyle>
            <a:lvl1pPr>
              <a:defRPr/>
            </a:lvl1pPr>
          </a:lstStyle>
          <a:p>
            <a:fld id="{A65A0AF6-9423-5E48-94CD-5724A7075247}" type="slidenum">
              <a:rPr lang="zh-CN" altLang="en-US"/>
              <a:pPr/>
              <a:t>‹#›</a:t>
            </a:fld>
            <a:endParaRPr lang="zh-CN" altLang="en-US"/>
          </a:p>
        </p:txBody>
      </p:sp>
    </p:spTree>
    <p:extLst>
      <p:ext uri="{BB962C8B-B14F-4D97-AF65-F5344CB8AC3E}">
        <p14:creationId xmlns:p14="http://schemas.microsoft.com/office/powerpoint/2010/main" val="1447942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CB1190E6-28AA-7443-892C-F14F3B821762}"/>
              </a:ext>
            </a:extLst>
          </p:cNvPr>
          <p:cNvSpPr>
            <a:spLocks noGrp="1" noChangeArrowheads="1"/>
          </p:cNvSpPr>
          <p:nvPr>
            <p:ph type="dt" sz="half" idx="10"/>
          </p:nvPr>
        </p:nvSpPr>
        <p:spPr>
          <a:ln/>
        </p:spPr>
        <p:txBody>
          <a:bodyPr/>
          <a:lstStyle>
            <a:lvl1pPr>
              <a:defRPr/>
            </a:lvl1pPr>
          </a:lstStyle>
          <a:p>
            <a:pPr>
              <a:defRPr/>
            </a:pPr>
            <a:fld id="{85DB194D-2384-824C-8474-EA40CF1241EF}" type="datetime1">
              <a:rPr lang="en-US" altLang="zh-CN" smtClean="0"/>
              <a:t>11/13/23</a:t>
            </a:fld>
            <a:endParaRPr lang="zh-CN" altLang="en-US"/>
          </a:p>
        </p:txBody>
      </p:sp>
      <p:sp>
        <p:nvSpPr>
          <p:cNvPr id="6" name="页脚占位符 4">
            <a:extLst>
              <a:ext uri="{FF2B5EF4-FFF2-40B4-BE49-F238E27FC236}">
                <a16:creationId xmlns:a16="http://schemas.microsoft.com/office/drawing/2014/main" id="{20CEDE7A-1C82-D348-B235-9491FDA9882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31A8DE4-7812-3B4D-B85F-ABDCE7D49F96}"/>
              </a:ext>
            </a:extLst>
          </p:cNvPr>
          <p:cNvSpPr>
            <a:spLocks noGrp="1" noChangeArrowheads="1"/>
          </p:cNvSpPr>
          <p:nvPr>
            <p:ph type="sldNum" sz="quarter" idx="12"/>
          </p:nvPr>
        </p:nvSpPr>
        <p:spPr>
          <a:ln/>
        </p:spPr>
        <p:txBody>
          <a:bodyPr/>
          <a:lstStyle>
            <a:lvl1pPr>
              <a:defRPr/>
            </a:lvl1pPr>
          </a:lstStyle>
          <a:p>
            <a:fld id="{17D643C4-79ED-4B47-9E78-73A06646A0CB}" type="slidenum">
              <a:rPr lang="zh-CN" altLang="en-US"/>
              <a:pPr/>
              <a:t>‹#›</a:t>
            </a:fld>
            <a:endParaRPr lang="zh-CN" altLang="en-US"/>
          </a:p>
        </p:txBody>
      </p:sp>
    </p:spTree>
    <p:extLst>
      <p:ext uri="{BB962C8B-B14F-4D97-AF65-F5344CB8AC3E}">
        <p14:creationId xmlns:p14="http://schemas.microsoft.com/office/powerpoint/2010/main" val="1435930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B1EE52A-5B89-9041-9769-7485A2EE050C}"/>
              </a:ext>
            </a:extLst>
          </p:cNvPr>
          <p:cNvSpPr>
            <a:spLocks noGrp="1" noChangeArrowheads="1"/>
          </p:cNvSpPr>
          <p:nvPr>
            <p:ph type="dt" sz="half" idx="10"/>
          </p:nvPr>
        </p:nvSpPr>
        <p:spPr>
          <a:ln/>
        </p:spPr>
        <p:txBody>
          <a:bodyPr/>
          <a:lstStyle>
            <a:lvl1pPr>
              <a:defRPr/>
            </a:lvl1pPr>
          </a:lstStyle>
          <a:p>
            <a:pPr>
              <a:defRPr/>
            </a:pPr>
            <a:fld id="{62F6DD6D-C417-D948-AE84-315AD5DB34F2}" type="datetime1">
              <a:rPr lang="en-US" altLang="zh-CN" smtClean="0"/>
              <a:t>11/13/23</a:t>
            </a:fld>
            <a:endParaRPr lang="zh-CN" altLang="en-US"/>
          </a:p>
        </p:txBody>
      </p:sp>
      <p:sp>
        <p:nvSpPr>
          <p:cNvPr id="5" name="页脚占位符 4">
            <a:extLst>
              <a:ext uri="{FF2B5EF4-FFF2-40B4-BE49-F238E27FC236}">
                <a16:creationId xmlns:a16="http://schemas.microsoft.com/office/drawing/2014/main" id="{ADEA49DE-6336-4A43-B273-6FEBDEE4B9B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50C7A89-FD92-1344-8FA9-892570972DFD}"/>
              </a:ext>
            </a:extLst>
          </p:cNvPr>
          <p:cNvSpPr>
            <a:spLocks noGrp="1" noChangeArrowheads="1"/>
          </p:cNvSpPr>
          <p:nvPr>
            <p:ph type="sldNum" sz="quarter" idx="12"/>
          </p:nvPr>
        </p:nvSpPr>
        <p:spPr>
          <a:ln/>
        </p:spPr>
        <p:txBody>
          <a:bodyPr/>
          <a:lstStyle>
            <a:lvl1pPr>
              <a:defRPr/>
            </a:lvl1pPr>
          </a:lstStyle>
          <a:p>
            <a:fld id="{258766B8-B5D5-BD44-B084-8206364E173A}" type="slidenum">
              <a:rPr lang="zh-CN" altLang="en-US"/>
              <a:pPr/>
              <a:t>‹#›</a:t>
            </a:fld>
            <a:endParaRPr lang="zh-CN" altLang="en-US"/>
          </a:p>
        </p:txBody>
      </p:sp>
    </p:spTree>
    <p:extLst>
      <p:ext uri="{BB962C8B-B14F-4D97-AF65-F5344CB8AC3E}">
        <p14:creationId xmlns:p14="http://schemas.microsoft.com/office/powerpoint/2010/main" val="1134868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4FFE157-E6C2-BA4B-A86D-208A104C6326}"/>
              </a:ext>
            </a:extLst>
          </p:cNvPr>
          <p:cNvSpPr>
            <a:spLocks noGrp="1" noChangeArrowheads="1"/>
          </p:cNvSpPr>
          <p:nvPr>
            <p:ph type="dt" sz="half" idx="10"/>
          </p:nvPr>
        </p:nvSpPr>
        <p:spPr>
          <a:ln/>
        </p:spPr>
        <p:txBody>
          <a:bodyPr/>
          <a:lstStyle>
            <a:lvl1pPr>
              <a:defRPr/>
            </a:lvl1pPr>
          </a:lstStyle>
          <a:p>
            <a:pPr>
              <a:defRPr/>
            </a:pPr>
            <a:fld id="{5062C3A6-C6FE-2D44-BF5E-DE9EBC64976E}" type="datetime1">
              <a:rPr lang="en-US" altLang="zh-CN" smtClean="0"/>
              <a:t>11/13/23</a:t>
            </a:fld>
            <a:endParaRPr lang="zh-CN" altLang="en-US"/>
          </a:p>
        </p:txBody>
      </p:sp>
      <p:sp>
        <p:nvSpPr>
          <p:cNvPr id="5" name="页脚占位符 4">
            <a:extLst>
              <a:ext uri="{FF2B5EF4-FFF2-40B4-BE49-F238E27FC236}">
                <a16:creationId xmlns:a16="http://schemas.microsoft.com/office/drawing/2014/main" id="{F51D805E-7EB3-AF40-ABA3-876F7E6A4DC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FC1A324-5180-1647-8E34-4472CF9A94A4}"/>
              </a:ext>
            </a:extLst>
          </p:cNvPr>
          <p:cNvSpPr>
            <a:spLocks noGrp="1" noChangeArrowheads="1"/>
          </p:cNvSpPr>
          <p:nvPr>
            <p:ph type="sldNum" sz="quarter" idx="12"/>
          </p:nvPr>
        </p:nvSpPr>
        <p:spPr>
          <a:ln/>
        </p:spPr>
        <p:txBody>
          <a:bodyPr/>
          <a:lstStyle>
            <a:lvl1pPr>
              <a:defRPr/>
            </a:lvl1pPr>
          </a:lstStyle>
          <a:p>
            <a:fld id="{4918E316-6AF7-784A-A03A-1F220F8E276D}" type="slidenum">
              <a:rPr lang="zh-CN" altLang="en-US"/>
              <a:pPr/>
              <a:t>‹#›</a:t>
            </a:fld>
            <a:endParaRPr lang="zh-CN" altLang="en-US"/>
          </a:p>
        </p:txBody>
      </p:sp>
    </p:spTree>
    <p:extLst>
      <p:ext uri="{BB962C8B-B14F-4D97-AF65-F5344CB8AC3E}">
        <p14:creationId xmlns:p14="http://schemas.microsoft.com/office/powerpoint/2010/main" val="1177540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717A22FF-C6BD-5046-81AF-06E292A2954F}"/>
              </a:ext>
            </a:extLst>
          </p:cNvPr>
          <p:cNvSpPr>
            <a:spLocks noGrp="1" noChangeArrowheads="1"/>
          </p:cNvSpPr>
          <p:nvPr>
            <p:ph type="dt" sz="half" idx="10"/>
          </p:nvPr>
        </p:nvSpPr>
        <p:spPr>
          <a:ln/>
        </p:spPr>
        <p:txBody>
          <a:bodyPr/>
          <a:lstStyle>
            <a:lvl1pPr>
              <a:defRPr/>
            </a:lvl1pPr>
          </a:lstStyle>
          <a:p>
            <a:pPr>
              <a:defRPr/>
            </a:pPr>
            <a:fld id="{F371C98F-C447-B04D-864E-DADAAF3887B0}" type="datetime1">
              <a:rPr lang="en-US" altLang="zh-CN" smtClean="0"/>
              <a:t>11/13/23</a:t>
            </a:fld>
            <a:endParaRPr lang="zh-CN" altLang="en-US"/>
          </a:p>
        </p:txBody>
      </p:sp>
      <p:sp>
        <p:nvSpPr>
          <p:cNvPr id="5" name="页脚占位符 4">
            <a:extLst>
              <a:ext uri="{FF2B5EF4-FFF2-40B4-BE49-F238E27FC236}">
                <a16:creationId xmlns:a16="http://schemas.microsoft.com/office/drawing/2014/main" id="{784E9AED-5980-8341-9FD7-347E98AA8D4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B2FBACE-8FAD-B947-B0EE-297632F0AB7D}"/>
              </a:ext>
            </a:extLst>
          </p:cNvPr>
          <p:cNvSpPr>
            <a:spLocks noGrp="1" noChangeArrowheads="1"/>
          </p:cNvSpPr>
          <p:nvPr>
            <p:ph type="sldNum" sz="quarter" idx="12"/>
          </p:nvPr>
        </p:nvSpPr>
        <p:spPr>
          <a:ln/>
        </p:spPr>
        <p:txBody>
          <a:bodyPr/>
          <a:lstStyle>
            <a:lvl1pPr>
              <a:defRPr/>
            </a:lvl1pPr>
          </a:lstStyle>
          <a:p>
            <a:fld id="{329E2ADD-D5BE-F04A-BD0E-B7F79C4D0A60}" type="slidenum">
              <a:rPr lang="zh-CN" altLang="en-US"/>
              <a:pPr/>
              <a:t>‹#›</a:t>
            </a:fld>
            <a:endParaRPr lang="zh-CN" altLang="en-US"/>
          </a:p>
        </p:txBody>
      </p:sp>
    </p:spTree>
    <p:extLst>
      <p:ext uri="{BB962C8B-B14F-4D97-AF65-F5344CB8AC3E}">
        <p14:creationId xmlns:p14="http://schemas.microsoft.com/office/powerpoint/2010/main" val="1509162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C424361-14E7-8A4D-A91B-D3273E4E8AF6}"/>
              </a:ext>
            </a:extLst>
          </p:cNvPr>
          <p:cNvSpPr>
            <a:spLocks noGrp="1" noChangeArrowheads="1"/>
          </p:cNvSpPr>
          <p:nvPr>
            <p:ph type="dt" sz="half" idx="10"/>
          </p:nvPr>
        </p:nvSpPr>
        <p:spPr>
          <a:ln/>
        </p:spPr>
        <p:txBody>
          <a:bodyPr/>
          <a:lstStyle>
            <a:lvl1pPr>
              <a:defRPr/>
            </a:lvl1pPr>
          </a:lstStyle>
          <a:p>
            <a:pPr>
              <a:defRPr/>
            </a:pPr>
            <a:fld id="{FEEE554E-FBCB-924F-9E60-46931ABDA649}" type="datetime1">
              <a:rPr lang="en-US" altLang="zh-CN" smtClean="0"/>
              <a:t>11/13/23</a:t>
            </a:fld>
            <a:endParaRPr lang="zh-CN" altLang="en-US"/>
          </a:p>
        </p:txBody>
      </p:sp>
      <p:sp>
        <p:nvSpPr>
          <p:cNvPr id="5" name="页脚占位符 4">
            <a:extLst>
              <a:ext uri="{FF2B5EF4-FFF2-40B4-BE49-F238E27FC236}">
                <a16:creationId xmlns:a16="http://schemas.microsoft.com/office/drawing/2014/main" id="{A31A8BFC-88E2-D64E-9100-2935BC0E169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05F905B-3A6B-9F41-91E0-879AFD0A1315}"/>
              </a:ext>
            </a:extLst>
          </p:cNvPr>
          <p:cNvSpPr>
            <a:spLocks noGrp="1" noChangeArrowheads="1"/>
          </p:cNvSpPr>
          <p:nvPr>
            <p:ph type="sldNum" sz="quarter" idx="12"/>
          </p:nvPr>
        </p:nvSpPr>
        <p:spPr>
          <a:ln/>
        </p:spPr>
        <p:txBody>
          <a:bodyPr/>
          <a:lstStyle>
            <a:lvl1pPr>
              <a:defRPr/>
            </a:lvl1pPr>
          </a:lstStyle>
          <a:p>
            <a:fld id="{DA563FD9-D5B2-5242-9B85-87776E269316}" type="slidenum">
              <a:rPr lang="zh-CN" altLang="en-US"/>
              <a:pPr/>
              <a:t>‹#›</a:t>
            </a:fld>
            <a:endParaRPr lang="zh-CN" altLang="en-US"/>
          </a:p>
        </p:txBody>
      </p:sp>
    </p:spTree>
    <p:extLst>
      <p:ext uri="{BB962C8B-B14F-4D97-AF65-F5344CB8AC3E}">
        <p14:creationId xmlns:p14="http://schemas.microsoft.com/office/powerpoint/2010/main" val="550543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18C9BD5-EF6F-FA47-A3B5-A729DB9D6D44}"/>
              </a:ext>
            </a:extLst>
          </p:cNvPr>
          <p:cNvSpPr>
            <a:spLocks noGrp="1" noChangeArrowheads="1"/>
          </p:cNvSpPr>
          <p:nvPr>
            <p:ph type="dt" sz="half" idx="10"/>
          </p:nvPr>
        </p:nvSpPr>
        <p:spPr>
          <a:ln/>
        </p:spPr>
        <p:txBody>
          <a:bodyPr/>
          <a:lstStyle>
            <a:lvl1pPr>
              <a:defRPr/>
            </a:lvl1pPr>
          </a:lstStyle>
          <a:p>
            <a:pPr>
              <a:defRPr/>
            </a:pPr>
            <a:fld id="{9AFA2E22-C1B9-2C47-9957-88347AE9DDC4}" type="datetime1">
              <a:rPr lang="en-US" altLang="zh-CN" smtClean="0"/>
              <a:t>11/13/23</a:t>
            </a:fld>
            <a:endParaRPr lang="zh-CN" altLang="en-US"/>
          </a:p>
        </p:txBody>
      </p:sp>
      <p:sp>
        <p:nvSpPr>
          <p:cNvPr id="5" name="页脚占位符 4">
            <a:extLst>
              <a:ext uri="{FF2B5EF4-FFF2-40B4-BE49-F238E27FC236}">
                <a16:creationId xmlns:a16="http://schemas.microsoft.com/office/drawing/2014/main" id="{59225D0F-A18E-6740-A67F-9F8C3D64C15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66D8155-F130-8946-9D9A-F6521B258C5A}"/>
              </a:ext>
            </a:extLst>
          </p:cNvPr>
          <p:cNvSpPr>
            <a:spLocks noGrp="1" noChangeArrowheads="1"/>
          </p:cNvSpPr>
          <p:nvPr>
            <p:ph type="sldNum" sz="quarter" idx="12"/>
          </p:nvPr>
        </p:nvSpPr>
        <p:spPr>
          <a:ln/>
        </p:spPr>
        <p:txBody>
          <a:bodyPr/>
          <a:lstStyle>
            <a:lvl1pPr>
              <a:defRPr/>
            </a:lvl1pPr>
          </a:lstStyle>
          <a:p>
            <a:fld id="{BC76C593-A2E9-3947-B9DD-F9F82F10F7EC}" type="slidenum">
              <a:rPr lang="zh-CN" altLang="en-US"/>
              <a:pPr/>
              <a:t>‹#›</a:t>
            </a:fld>
            <a:endParaRPr lang="zh-CN" altLang="en-US"/>
          </a:p>
        </p:txBody>
      </p:sp>
    </p:spTree>
    <p:extLst>
      <p:ext uri="{BB962C8B-B14F-4D97-AF65-F5344CB8AC3E}">
        <p14:creationId xmlns:p14="http://schemas.microsoft.com/office/powerpoint/2010/main" val="1653931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4EDD65D-C47D-DC42-B1CE-DF6D5047E91F}"/>
              </a:ext>
            </a:extLst>
          </p:cNvPr>
          <p:cNvSpPr>
            <a:spLocks noGrp="1" noChangeArrowheads="1"/>
          </p:cNvSpPr>
          <p:nvPr>
            <p:ph type="dt" sz="half" idx="10"/>
          </p:nvPr>
        </p:nvSpPr>
        <p:spPr>
          <a:ln/>
        </p:spPr>
        <p:txBody>
          <a:bodyPr/>
          <a:lstStyle>
            <a:lvl1pPr>
              <a:defRPr/>
            </a:lvl1pPr>
          </a:lstStyle>
          <a:p>
            <a:pPr>
              <a:defRPr/>
            </a:pPr>
            <a:fld id="{18CC428E-3B85-A243-9CC1-2C696133C6B4}" type="datetime1">
              <a:rPr lang="en-US" altLang="zh-CN" smtClean="0"/>
              <a:t>11/13/23</a:t>
            </a:fld>
            <a:endParaRPr lang="zh-CN" altLang="en-US"/>
          </a:p>
        </p:txBody>
      </p:sp>
      <p:sp>
        <p:nvSpPr>
          <p:cNvPr id="6" name="页脚占位符 4">
            <a:extLst>
              <a:ext uri="{FF2B5EF4-FFF2-40B4-BE49-F238E27FC236}">
                <a16:creationId xmlns:a16="http://schemas.microsoft.com/office/drawing/2014/main" id="{24285BE5-3ACA-1647-95EF-908C3C13516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E82ACA6-BB7B-7B43-83D0-2BDE05A01992}"/>
              </a:ext>
            </a:extLst>
          </p:cNvPr>
          <p:cNvSpPr>
            <a:spLocks noGrp="1" noChangeArrowheads="1"/>
          </p:cNvSpPr>
          <p:nvPr>
            <p:ph type="sldNum" sz="quarter" idx="12"/>
          </p:nvPr>
        </p:nvSpPr>
        <p:spPr>
          <a:ln/>
        </p:spPr>
        <p:txBody>
          <a:bodyPr/>
          <a:lstStyle>
            <a:lvl1pPr>
              <a:defRPr/>
            </a:lvl1pPr>
          </a:lstStyle>
          <a:p>
            <a:fld id="{F993768D-BAF3-0C40-925A-C0E3799B72BC}" type="slidenum">
              <a:rPr lang="zh-CN" altLang="en-US"/>
              <a:pPr/>
              <a:t>‹#›</a:t>
            </a:fld>
            <a:endParaRPr lang="zh-CN" altLang="en-US"/>
          </a:p>
        </p:txBody>
      </p:sp>
    </p:spTree>
    <p:extLst>
      <p:ext uri="{BB962C8B-B14F-4D97-AF65-F5344CB8AC3E}">
        <p14:creationId xmlns:p14="http://schemas.microsoft.com/office/powerpoint/2010/main" val="1532982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60BE7F4C-CC48-E94E-824E-DFA2E172731E}"/>
              </a:ext>
            </a:extLst>
          </p:cNvPr>
          <p:cNvSpPr>
            <a:spLocks noGrp="1" noChangeArrowheads="1"/>
          </p:cNvSpPr>
          <p:nvPr>
            <p:ph type="dt" sz="half" idx="10"/>
          </p:nvPr>
        </p:nvSpPr>
        <p:spPr>
          <a:ln/>
        </p:spPr>
        <p:txBody>
          <a:bodyPr/>
          <a:lstStyle>
            <a:lvl1pPr>
              <a:defRPr/>
            </a:lvl1pPr>
          </a:lstStyle>
          <a:p>
            <a:pPr>
              <a:defRPr/>
            </a:pPr>
            <a:fld id="{2E606E46-1592-AF48-91BE-F30AA3B6B99B}" type="datetime1">
              <a:rPr lang="en-US" altLang="zh-CN" smtClean="0"/>
              <a:t>11/13/23</a:t>
            </a:fld>
            <a:endParaRPr lang="zh-CN" altLang="en-US"/>
          </a:p>
        </p:txBody>
      </p:sp>
      <p:sp>
        <p:nvSpPr>
          <p:cNvPr id="8" name="页脚占位符 4">
            <a:extLst>
              <a:ext uri="{FF2B5EF4-FFF2-40B4-BE49-F238E27FC236}">
                <a16:creationId xmlns:a16="http://schemas.microsoft.com/office/drawing/2014/main" id="{A4DD40CA-B6A2-924B-A6A0-3F180002FD4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0EA7FA84-8DDF-F04B-AD05-80AFD210F164}"/>
              </a:ext>
            </a:extLst>
          </p:cNvPr>
          <p:cNvSpPr>
            <a:spLocks noGrp="1" noChangeArrowheads="1"/>
          </p:cNvSpPr>
          <p:nvPr>
            <p:ph type="sldNum" sz="quarter" idx="12"/>
          </p:nvPr>
        </p:nvSpPr>
        <p:spPr>
          <a:ln/>
        </p:spPr>
        <p:txBody>
          <a:bodyPr/>
          <a:lstStyle>
            <a:lvl1pPr>
              <a:defRPr/>
            </a:lvl1pPr>
          </a:lstStyle>
          <a:p>
            <a:fld id="{074981CD-E885-D642-82DB-93B61CD50985}" type="slidenum">
              <a:rPr lang="zh-CN" altLang="en-US"/>
              <a:pPr/>
              <a:t>‹#›</a:t>
            </a:fld>
            <a:endParaRPr lang="zh-CN" altLang="en-US"/>
          </a:p>
        </p:txBody>
      </p:sp>
    </p:spTree>
    <p:extLst>
      <p:ext uri="{BB962C8B-B14F-4D97-AF65-F5344CB8AC3E}">
        <p14:creationId xmlns:p14="http://schemas.microsoft.com/office/powerpoint/2010/main" val="233874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502ED381-694D-7A4D-A70D-F00CFD605CFF}"/>
              </a:ext>
            </a:extLst>
          </p:cNvPr>
          <p:cNvSpPr>
            <a:spLocks noGrp="1" noChangeArrowheads="1"/>
          </p:cNvSpPr>
          <p:nvPr>
            <p:ph type="dt" sz="half" idx="10"/>
          </p:nvPr>
        </p:nvSpPr>
        <p:spPr>
          <a:ln/>
        </p:spPr>
        <p:txBody>
          <a:bodyPr/>
          <a:lstStyle>
            <a:lvl1pPr>
              <a:defRPr/>
            </a:lvl1pPr>
          </a:lstStyle>
          <a:p>
            <a:pPr>
              <a:defRPr/>
            </a:pPr>
            <a:fld id="{96C41D71-C529-B64C-9BD0-8270CD5FD641}" type="datetime1">
              <a:rPr lang="en-US" altLang="zh-CN" smtClean="0"/>
              <a:t>11/13/23</a:t>
            </a:fld>
            <a:endParaRPr lang="zh-CN" altLang="en-US"/>
          </a:p>
        </p:txBody>
      </p:sp>
      <p:sp>
        <p:nvSpPr>
          <p:cNvPr id="4" name="页脚占位符 4">
            <a:extLst>
              <a:ext uri="{FF2B5EF4-FFF2-40B4-BE49-F238E27FC236}">
                <a16:creationId xmlns:a16="http://schemas.microsoft.com/office/drawing/2014/main" id="{23544D85-9211-F741-B5FD-B2BA43AD714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B223783E-B8A3-D540-B165-042827390146}"/>
              </a:ext>
            </a:extLst>
          </p:cNvPr>
          <p:cNvSpPr>
            <a:spLocks noGrp="1" noChangeArrowheads="1"/>
          </p:cNvSpPr>
          <p:nvPr>
            <p:ph type="sldNum" sz="quarter" idx="12"/>
          </p:nvPr>
        </p:nvSpPr>
        <p:spPr>
          <a:ln/>
        </p:spPr>
        <p:txBody>
          <a:bodyPr/>
          <a:lstStyle>
            <a:lvl1pPr>
              <a:defRPr/>
            </a:lvl1pPr>
          </a:lstStyle>
          <a:p>
            <a:fld id="{B530C4E3-CE5F-A247-AFF9-51B782C9791E}" type="slidenum">
              <a:rPr lang="zh-CN" altLang="en-US"/>
              <a:pPr/>
              <a:t>‹#›</a:t>
            </a:fld>
            <a:endParaRPr lang="zh-CN" altLang="en-US"/>
          </a:p>
        </p:txBody>
      </p:sp>
    </p:spTree>
    <p:extLst>
      <p:ext uri="{BB962C8B-B14F-4D97-AF65-F5344CB8AC3E}">
        <p14:creationId xmlns:p14="http://schemas.microsoft.com/office/powerpoint/2010/main" val="221646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81B8900-94F0-8E49-BBDA-F8DEC3E80DE9}"/>
              </a:ext>
            </a:extLst>
          </p:cNvPr>
          <p:cNvSpPr>
            <a:spLocks noGrp="1" noChangeArrowheads="1"/>
          </p:cNvSpPr>
          <p:nvPr>
            <p:ph type="dt" sz="half" idx="10"/>
          </p:nvPr>
        </p:nvSpPr>
        <p:spPr>
          <a:ln/>
        </p:spPr>
        <p:txBody>
          <a:bodyPr/>
          <a:lstStyle>
            <a:lvl1pPr>
              <a:defRPr/>
            </a:lvl1pPr>
          </a:lstStyle>
          <a:p>
            <a:pPr>
              <a:defRPr/>
            </a:pPr>
            <a:fld id="{F75FFCDA-732B-FE47-A130-C9265F312197}" type="datetime1">
              <a:rPr lang="en-US" altLang="zh-CN" smtClean="0"/>
              <a:t>11/13/23</a:t>
            </a:fld>
            <a:endParaRPr lang="zh-CN" altLang="en-US"/>
          </a:p>
        </p:txBody>
      </p:sp>
      <p:sp>
        <p:nvSpPr>
          <p:cNvPr id="5" name="页脚占位符 4">
            <a:extLst>
              <a:ext uri="{FF2B5EF4-FFF2-40B4-BE49-F238E27FC236}">
                <a16:creationId xmlns:a16="http://schemas.microsoft.com/office/drawing/2014/main" id="{485C3545-B565-7B42-A001-5D7C43FFC41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5CBF260-ABFD-EC44-816E-FA0F9387CFB7}"/>
              </a:ext>
            </a:extLst>
          </p:cNvPr>
          <p:cNvSpPr>
            <a:spLocks noGrp="1" noChangeArrowheads="1"/>
          </p:cNvSpPr>
          <p:nvPr>
            <p:ph type="sldNum" sz="quarter" idx="12"/>
          </p:nvPr>
        </p:nvSpPr>
        <p:spPr>
          <a:ln/>
        </p:spPr>
        <p:txBody>
          <a:bodyPr/>
          <a:lstStyle>
            <a:lvl1pPr>
              <a:defRPr/>
            </a:lvl1pPr>
          </a:lstStyle>
          <a:p>
            <a:fld id="{17989D03-DD97-8049-9D55-4975FEBA898C}" type="slidenum">
              <a:rPr lang="zh-CN" altLang="en-US"/>
              <a:pPr/>
              <a:t>‹#›</a:t>
            </a:fld>
            <a:endParaRPr lang="zh-CN" altLang="en-US"/>
          </a:p>
        </p:txBody>
      </p:sp>
    </p:spTree>
    <p:extLst>
      <p:ext uri="{BB962C8B-B14F-4D97-AF65-F5344CB8AC3E}">
        <p14:creationId xmlns:p14="http://schemas.microsoft.com/office/powerpoint/2010/main" val="3500163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717FDE1-2106-ED4D-9C4C-86BD351BDD67}"/>
              </a:ext>
            </a:extLst>
          </p:cNvPr>
          <p:cNvSpPr>
            <a:spLocks noGrp="1" noChangeArrowheads="1"/>
          </p:cNvSpPr>
          <p:nvPr>
            <p:ph type="dt" sz="half" idx="10"/>
          </p:nvPr>
        </p:nvSpPr>
        <p:spPr>
          <a:ln/>
        </p:spPr>
        <p:txBody>
          <a:bodyPr/>
          <a:lstStyle>
            <a:lvl1pPr>
              <a:defRPr/>
            </a:lvl1pPr>
          </a:lstStyle>
          <a:p>
            <a:pPr>
              <a:defRPr/>
            </a:pPr>
            <a:fld id="{8F42C2FE-FFE5-904C-BA05-2B0638D2807B}" type="datetime1">
              <a:rPr lang="en-US" altLang="zh-CN" smtClean="0"/>
              <a:t>11/13/23</a:t>
            </a:fld>
            <a:endParaRPr lang="zh-CN" altLang="en-US"/>
          </a:p>
        </p:txBody>
      </p:sp>
      <p:sp>
        <p:nvSpPr>
          <p:cNvPr id="3" name="页脚占位符 4">
            <a:extLst>
              <a:ext uri="{FF2B5EF4-FFF2-40B4-BE49-F238E27FC236}">
                <a16:creationId xmlns:a16="http://schemas.microsoft.com/office/drawing/2014/main" id="{9AAA0780-1018-B24D-9529-31813DA10CC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7CC6E25F-844F-4541-8895-80319100CEDA}"/>
              </a:ext>
            </a:extLst>
          </p:cNvPr>
          <p:cNvSpPr>
            <a:spLocks noGrp="1" noChangeArrowheads="1"/>
          </p:cNvSpPr>
          <p:nvPr>
            <p:ph type="sldNum" sz="quarter" idx="12"/>
          </p:nvPr>
        </p:nvSpPr>
        <p:spPr>
          <a:ln/>
        </p:spPr>
        <p:txBody>
          <a:bodyPr/>
          <a:lstStyle>
            <a:lvl1pPr>
              <a:defRPr/>
            </a:lvl1pPr>
          </a:lstStyle>
          <a:p>
            <a:fld id="{F719E57F-B6A3-6040-8266-0D628304DFBD}" type="slidenum">
              <a:rPr lang="zh-CN" altLang="en-US"/>
              <a:pPr/>
              <a:t>‹#›</a:t>
            </a:fld>
            <a:endParaRPr lang="zh-CN" altLang="en-US"/>
          </a:p>
        </p:txBody>
      </p:sp>
    </p:spTree>
    <p:extLst>
      <p:ext uri="{BB962C8B-B14F-4D97-AF65-F5344CB8AC3E}">
        <p14:creationId xmlns:p14="http://schemas.microsoft.com/office/powerpoint/2010/main" val="2836866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46A699A5-200E-7D4A-9377-D8B0EC7C5A4E}"/>
              </a:ext>
            </a:extLst>
          </p:cNvPr>
          <p:cNvSpPr>
            <a:spLocks noGrp="1" noChangeArrowheads="1"/>
          </p:cNvSpPr>
          <p:nvPr>
            <p:ph type="dt" sz="half" idx="10"/>
          </p:nvPr>
        </p:nvSpPr>
        <p:spPr>
          <a:ln/>
        </p:spPr>
        <p:txBody>
          <a:bodyPr/>
          <a:lstStyle>
            <a:lvl1pPr>
              <a:defRPr/>
            </a:lvl1pPr>
          </a:lstStyle>
          <a:p>
            <a:pPr>
              <a:defRPr/>
            </a:pPr>
            <a:fld id="{A22DA405-0BB4-8741-BD90-30AE2A9B35DC}" type="datetime1">
              <a:rPr lang="en-US" altLang="zh-CN" smtClean="0"/>
              <a:t>11/13/23</a:t>
            </a:fld>
            <a:endParaRPr lang="zh-CN" altLang="en-US"/>
          </a:p>
        </p:txBody>
      </p:sp>
      <p:sp>
        <p:nvSpPr>
          <p:cNvPr id="6" name="页脚占位符 4">
            <a:extLst>
              <a:ext uri="{FF2B5EF4-FFF2-40B4-BE49-F238E27FC236}">
                <a16:creationId xmlns:a16="http://schemas.microsoft.com/office/drawing/2014/main" id="{EF70BCDE-A9B3-9A48-8561-3E4D35FDD11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1CD81C1-EF48-2C48-812A-A5B348ECD5E1}"/>
              </a:ext>
            </a:extLst>
          </p:cNvPr>
          <p:cNvSpPr>
            <a:spLocks noGrp="1" noChangeArrowheads="1"/>
          </p:cNvSpPr>
          <p:nvPr>
            <p:ph type="sldNum" sz="quarter" idx="12"/>
          </p:nvPr>
        </p:nvSpPr>
        <p:spPr>
          <a:ln/>
        </p:spPr>
        <p:txBody>
          <a:bodyPr/>
          <a:lstStyle>
            <a:lvl1pPr>
              <a:defRPr/>
            </a:lvl1pPr>
          </a:lstStyle>
          <a:p>
            <a:fld id="{29F84157-C227-FD4A-B76B-9F6CA0F99BA2}" type="slidenum">
              <a:rPr lang="zh-CN" altLang="en-US"/>
              <a:pPr/>
              <a:t>‹#›</a:t>
            </a:fld>
            <a:endParaRPr lang="zh-CN" altLang="en-US"/>
          </a:p>
        </p:txBody>
      </p:sp>
    </p:spTree>
    <p:extLst>
      <p:ext uri="{BB962C8B-B14F-4D97-AF65-F5344CB8AC3E}">
        <p14:creationId xmlns:p14="http://schemas.microsoft.com/office/powerpoint/2010/main" val="1963684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B03BAF5-B9EC-C44F-9AAC-C1760E75AD7B}"/>
              </a:ext>
            </a:extLst>
          </p:cNvPr>
          <p:cNvSpPr>
            <a:spLocks noGrp="1" noChangeArrowheads="1"/>
          </p:cNvSpPr>
          <p:nvPr>
            <p:ph type="dt" sz="half" idx="10"/>
          </p:nvPr>
        </p:nvSpPr>
        <p:spPr>
          <a:ln/>
        </p:spPr>
        <p:txBody>
          <a:bodyPr/>
          <a:lstStyle>
            <a:lvl1pPr>
              <a:defRPr/>
            </a:lvl1pPr>
          </a:lstStyle>
          <a:p>
            <a:pPr>
              <a:defRPr/>
            </a:pPr>
            <a:fld id="{2EEDBFC3-C158-964D-BC1A-65A279276F79}" type="datetime1">
              <a:rPr lang="en-US" altLang="zh-CN" smtClean="0"/>
              <a:t>11/13/23</a:t>
            </a:fld>
            <a:endParaRPr lang="zh-CN" altLang="en-US"/>
          </a:p>
        </p:txBody>
      </p:sp>
      <p:sp>
        <p:nvSpPr>
          <p:cNvPr id="6" name="页脚占位符 4">
            <a:extLst>
              <a:ext uri="{FF2B5EF4-FFF2-40B4-BE49-F238E27FC236}">
                <a16:creationId xmlns:a16="http://schemas.microsoft.com/office/drawing/2014/main" id="{16ADEA67-CB62-6A4C-9F19-43587E94015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639FB9-3284-C54F-BF28-F8676EB71F33}"/>
              </a:ext>
            </a:extLst>
          </p:cNvPr>
          <p:cNvSpPr>
            <a:spLocks noGrp="1" noChangeArrowheads="1"/>
          </p:cNvSpPr>
          <p:nvPr>
            <p:ph type="sldNum" sz="quarter" idx="12"/>
          </p:nvPr>
        </p:nvSpPr>
        <p:spPr>
          <a:ln/>
        </p:spPr>
        <p:txBody>
          <a:bodyPr/>
          <a:lstStyle>
            <a:lvl1pPr>
              <a:defRPr/>
            </a:lvl1pPr>
          </a:lstStyle>
          <a:p>
            <a:fld id="{6FED5780-DBB0-474E-88AF-C77068869AB7}" type="slidenum">
              <a:rPr lang="zh-CN" altLang="en-US"/>
              <a:pPr/>
              <a:t>‹#›</a:t>
            </a:fld>
            <a:endParaRPr lang="zh-CN" altLang="en-US"/>
          </a:p>
        </p:txBody>
      </p:sp>
    </p:spTree>
    <p:extLst>
      <p:ext uri="{BB962C8B-B14F-4D97-AF65-F5344CB8AC3E}">
        <p14:creationId xmlns:p14="http://schemas.microsoft.com/office/powerpoint/2010/main" val="61381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1A3C8D5-A7D0-2F44-8163-1719C8BD1BC6}"/>
              </a:ext>
            </a:extLst>
          </p:cNvPr>
          <p:cNvSpPr>
            <a:spLocks noGrp="1" noChangeArrowheads="1"/>
          </p:cNvSpPr>
          <p:nvPr>
            <p:ph type="dt" sz="half" idx="10"/>
          </p:nvPr>
        </p:nvSpPr>
        <p:spPr>
          <a:ln/>
        </p:spPr>
        <p:txBody>
          <a:bodyPr/>
          <a:lstStyle>
            <a:lvl1pPr>
              <a:defRPr/>
            </a:lvl1pPr>
          </a:lstStyle>
          <a:p>
            <a:pPr>
              <a:defRPr/>
            </a:pPr>
            <a:fld id="{6C5D6053-F1BB-9846-A9B1-7ADB78A2D14B}" type="datetime1">
              <a:rPr lang="en-US" altLang="zh-CN" smtClean="0"/>
              <a:t>11/13/23</a:t>
            </a:fld>
            <a:endParaRPr lang="zh-CN" altLang="en-US"/>
          </a:p>
        </p:txBody>
      </p:sp>
      <p:sp>
        <p:nvSpPr>
          <p:cNvPr id="5" name="页脚占位符 4">
            <a:extLst>
              <a:ext uri="{FF2B5EF4-FFF2-40B4-BE49-F238E27FC236}">
                <a16:creationId xmlns:a16="http://schemas.microsoft.com/office/drawing/2014/main" id="{8F5F654A-9D47-2147-9CD0-15D25C619D7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99E5FB0-207E-784D-8C3F-0EA91DFC3832}"/>
              </a:ext>
            </a:extLst>
          </p:cNvPr>
          <p:cNvSpPr>
            <a:spLocks noGrp="1" noChangeArrowheads="1"/>
          </p:cNvSpPr>
          <p:nvPr>
            <p:ph type="sldNum" sz="quarter" idx="12"/>
          </p:nvPr>
        </p:nvSpPr>
        <p:spPr>
          <a:ln/>
        </p:spPr>
        <p:txBody>
          <a:bodyPr/>
          <a:lstStyle>
            <a:lvl1pPr>
              <a:defRPr/>
            </a:lvl1pPr>
          </a:lstStyle>
          <a:p>
            <a:fld id="{3D73E199-78DD-2B4D-B0F7-B99F29BAC89E}" type="slidenum">
              <a:rPr lang="zh-CN" altLang="en-US"/>
              <a:pPr/>
              <a:t>‹#›</a:t>
            </a:fld>
            <a:endParaRPr lang="zh-CN" altLang="en-US"/>
          </a:p>
        </p:txBody>
      </p:sp>
    </p:spTree>
    <p:extLst>
      <p:ext uri="{BB962C8B-B14F-4D97-AF65-F5344CB8AC3E}">
        <p14:creationId xmlns:p14="http://schemas.microsoft.com/office/powerpoint/2010/main" val="304718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0F92647-20A9-734C-8A3D-62E6B7144010}"/>
              </a:ext>
            </a:extLst>
          </p:cNvPr>
          <p:cNvSpPr>
            <a:spLocks noGrp="1" noChangeArrowheads="1"/>
          </p:cNvSpPr>
          <p:nvPr>
            <p:ph type="dt" sz="half" idx="10"/>
          </p:nvPr>
        </p:nvSpPr>
        <p:spPr>
          <a:ln/>
        </p:spPr>
        <p:txBody>
          <a:bodyPr/>
          <a:lstStyle>
            <a:lvl1pPr>
              <a:defRPr/>
            </a:lvl1pPr>
          </a:lstStyle>
          <a:p>
            <a:pPr>
              <a:defRPr/>
            </a:pPr>
            <a:fld id="{1A3C0EB6-14CA-9444-BF34-F0B7E85BB5A2}" type="datetime1">
              <a:rPr lang="en-US" altLang="zh-CN" smtClean="0"/>
              <a:t>11/13/23</a:t>
            </a:fld>
            <a:endParaRPr lang="zh-CN" altLang="en-US"/>
          </a:p>
        </p:txBody>
      </p:sp>
      <p:sp>
        <p:nvSpPr>
          <p:cNvPr id="5" name="页脚占位符 4">
            <a:extLst>
              <a:ext uri="{FF2B5EF4-FFF2-40B4-BE49-F238E27FC236}">
                <a16:creationId xmlns:a16="http://schemas.microsoft.com/office/drawing/2014/main" id="{5CF50345-828C-0546-93B9-E445F4189B1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34CD0C9-2128-9042-9EC8-DCF435422139}"/>
              </a:ext>
            </a:extLst>
          </p:cNvPr>
          <p:cNvSpPr>
            <a:spLocks noGrp="1" noChangeArrowheads="1"/>
          </p:cNvSpPr>
          <p:nvPr>
            <p:ph type="sldNum" sz="quarter" idx="12"/>
          </p:nvPr>
        </p:nvSpPr>
        <p:spPr>
          <a:ln/>
        </p:spPr>
        <p:txBody>
          <a:bodyPr/>
          <a:lstStyle>
            <a:lvl1pPr>
              <a:defRPr/>
            </a:lvl1pPr>
          </a:lstStyle>
          <a:p>
            <a:fld id="{7E3AAE80-D7CA-1540-9ACA-1F173E546E67}" type="slidenum">
              <a:rPr lang="zh-CN" altLang="en-US"/>
              <a:pPr/>
              <a:t>‹#›</a:t>
            </a:fld>
            <a:endParaRPr lang="zh-CN" altLang="en-US"/>
          </a:p>
        </p:txBody>
      </p:sp>
    </p:spTree>
    <p:extLst>
      <p:ext uri="{BB962C8B-B14F-4D97-AF65-F5344CB8AC3E}">
        <p14:creationId xmlns:p14="http://schemas.microsoft.com/office/powerpoint/2010/main" val="2941909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0D10FDEB-EA52-2346-8265-8E6765D2894F}"/>
              </a:ext>
            </a:extLst>
          </p:cNvPr>
          <p:cNvSpPr>
            <a:spLocks noGrp="1" noChangeArrowheads="1"/>
          </p:cNvSpPr>
          <p:nvPr>
            <p:ph type="dt" sz="half" idx="10"/>
          </p:nvPr>
        </p:nvSpPr>
        <p:spPr>
          <a:ln/>
        </p:spPr>
        <p:txBody>
          <a:bodyPr/>
          <a:lstStyle>
            <a:lvl1pPr>
              <a:defRPr/>
            </a:lvl1pPr>
          </a:lstStyle>
          <a:p>
            <a:pPr>
              <a:defRPr/>
            </a:pPr>
            <a:fld id="{72B96327-CCFF-D148-80DD-4217C92D46FF}" type="datetime1">
              <a:rPr lang="en-US" altLang="zh-CN" smtClean="0"/>
              <a:t>11/13/23</a:t>
            </a:fld>
            <a:endParaRPr lang="zh-CN" altLang="en-US"/>
          </a:p>
        </p:txBody>
      </p:sp>
      <p:sp>
        <p:nvSpPr>
          <p:cNvPr id="5" name="页脚占位符 4">
            <a:extLst>
              <a:ext uri="{FF2B5EF4-FFF2-40B4-BE49-F238E27FC236}">
                <a16:creationId xmlns:a16="http://schemas.microsoft.com/office/drawing/2014/main" id="{F1E6F47C-8DC2-7749-9688-8545523F5EB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3E5BA6E-02EA-3445-81B7-A65C3E68F749}"/>
              </a:ext>
            </a:extLst>
          </p:cNvPr>
          <p:cNvSpPr>
            <a:spLocks noGrp="1" noChangeArrowheads="1"/>
          </p:cNvSpPr>
          <p:nvPr>
            <p:ph type="sldNum" sz="quarter" idx="12"/>
          </p:nvPr>
        </p:nvSpPr>
        <p:spPr>
          <a:ln/>
        </p:spPr>
        <p:txBody>
          <a:bodyPr/>
          <a:lstStyle>
            <a:lvl1pPr>
              <a:defRPr/>
            </a:lvl1pPr>
          </a:lstStyle>
          <a:p>
            <a:fld id="{04FBA4AC-EA2D-6849-AF48-2AEF0B5E133E}" type="slidenum">
              <a:rPr lang="zh-CN" altLang="en-US"/>
              <a:pPr/>
              <a:t>‹#›</a:t>
            </a:fld>
            <a:endParaRPr lang="zh-CN" altLang="en-US"/>
          </a:p>
        </p:txBody>
      </p:sp>
    </p:spTree>
    <p:extLst>
      <p:ext uri="{BB962C8B-B14F-4D97-AF65-F5344CB8AC3E}">
        <p14:creationId xmlns:p14="http://schemas.microsoft.com/office/powerpoint/2010/main" val="489841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978FDC8-BACF-2842-9992-307ACC21FB61}"/>
              </a:ext>
            </a:extLst>
          </p:cNvPr>
          <p:cNvSpPr>
            <a:spLocks noGrp="1" noChangeArrowheads="1"/>
          </p:cNvSpPr>
          <p:nvPr>
            <p:ph type="dt" sz="half" idx="10"/>
          </p:nvPr>
        </p:nvSpPr>
        <p:spPr>
          <a:ln/>
        </p:spPr>
        <p:txBody>
          <a:bodyPr/>
          <a:lstStyle>
            <a:lvl1pPr>
              <a:defRPr/>
            </a:lvl1pPr>
          </a:lstStyle>
          <a:p>
            <a:pPr>
              <a:defRPr/>
            </a:pPr>
            <a:fld id="{F219596E-BBFB-2E4E-9044-EFFFCBCECCB0}" type="datetime1">
              <a:rPr lang="en-US" altLang="zh-CN" smtClean="0"/>
              <a:t>11/13/23</a:t>
            </a:fld>
            <a:endParaRPr lang="zh-CN" altLang="en-US"/>
          </a:p>
        </p:txBody>
      </p:sp>
      <p:sp>
        <p:nvSpPr>
          <p:cNvPr id="5" name="页脚占位符 4">
            <a:extLst>
              <a:ext uri="{FF2B5EF4-FFF2-40B4-BE49-F238E27FC236}">
                <a16:creationId xmlns:a16="http://schemas.microsoft.com/office/drawing/2014/main" id="{358622E7-C74A-B343-BBD3-0395FA44B4E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BBF7446-9C74-684B-AAA8-593C77F40122}"/>
              </a:ext>
            </a:extLst>
          </p:cNvPr>
          <p:cNvSpPr>
            <a:spLocks noGrp="1" noChangeArrowheads="1"/>
          </p:cNvSpPr>
          <p:nvPr>
            <p:ph type="sldNum" sz="quarter" idx="12"/>
          </p:nvPr>
        </p:nvSpPr>
        <p:spPr>
          <a:ln/>
        </p:spPr>
        <p:txBody>
          <a:bodyPr/>
          <a:lstStyle>
            <a:lvl1pPr>
              <a:defRPr/>
            </a:lvl1pPr>
          </a:lstStyle>
          <a:p>
            <a:fld id="{C537EECA-0F83-074E-AA7E-7B277D6F2F37}" type="slidenum">
              <a:rPr lang="zh-CN" altLang="en-US"/>
              <a:pPr/>
              <a:t>‹#›</a:t>
            </a:fld>
            <a:endParaRPr lang="zh-CN" altLang="en-US"/>
          </a:p>
        </p:txBody>
      </p:sp>
    </p:spTree>
    <p:extLst>
      <p:ext uri="{BB962C8B-B14F-4D97-AF65-F5344CB8AC3E}">
        <p14:creationId xmlns:p14="http://schemas.microsoft.com/office/powerpoint/2010/main" val="265581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4EBD0F4-9FFA-A24C-A7CA-F9A3C16A2BBD}"/>
              </a:ext>
            </a:extLst>
          </p:cNvPr>
          <p:cNvSpPr>
            <a:spLocks noGrp="1" noChangeArrowheads="1"/>
          </p:cNvSpPr>
          <p:nvPr>
            <p:ph type="dt" sz="half" idx="10"/>
          </p:nvPr>
        </p:nvSpPr>
        <p:spPr>
          <a:ln/>
        </p:spPr>
        <p:txBody>
          <a:bodyPr/>
          <a:lstStyle>
            <a:lvl1pPr>
              <a:defRPr/>
            </a:lvl1pPr>
          </a:lstStyle>
          <a:p>
            <a:pPr>
              <a:defRPr/>
            </a:pPr>
            <a:fld id="{BA425C01-CC83-6A4C-BFF7-4DC80C026B55}" type="datetime1">
              <a:rPr lang="en-US" altLang="zh-CN" smtClean="0"/>
              <a:t>11/13/23</a:t>
            </a:fld>
            <a:endParaRPr lang="zh-CN" altLang="en-US"/>
          </a:p>
        </p:txBody>
      </p:sp>
      <p:sp>
        <p:nvSpPr>
          <p:cNvPr id="5" name="页脚占位符 4">
            <a:extLst>
              <a:ext uri="{FF2B5EF4-FFF2-40B4-BE49-F238E27FC236}">
                <a16:creationId xmlns:a16="http://schemas.microsoft.com/office/drawing/2014/main" id="{C5F78BB1-0C65-F046-A24C-7F0595E73BE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4A34F60-E979-3646-9903-4089B54FC6F4}"/>
              </a:ext>
            </a:extLst>
          </p:cNvPr>
          <p:cNvSpPr>
            <a:spLocks noGrp="1" noChangeArrowheads="1"/>
          </p:cNvSpPr>
          <p:nvPr>
            <p:ph type="sldNum" sz="quarter" idx="12"/>
          </p:nvPr>
        </p:nvSpPr>
        <p:spPr>
          <a:ln/>
        </p:spPr>
        <p:txBody>
          <a:bodyPr/>
          <a:lstStyle>
            <a:lvl1pPr>
              <a:defRPr/>
            </a:lvl1pPr>
          </a:lstStyle>
          <a:p>
            <a:fld id="{91CD24CD-3C82-4B4F-A560-23EB0F06C0A6}" type="slidenum">
              <a:rPr lang="zh-CN" altLang="en-US"/>
              <a:pPr/>
              <a:t>‹#›</a:t>
            </a:fld>
            <a:endParaRPr lang="zh-CN" altLang="en-US"/>
          </a:p>
        </p:txBody>
      </p:sp>
    </p:spTree>
    <p:extLst>
      <p:ext uri="{BB962C8B-B14F-4D97-AF65-F5344CB8AC3E}">
        <p14:creationId xmlns:p14="http://schemas.microsoft.com/office/powerpoint/2010/main" val="1871845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3DB27D0A-34AF-A74C-B90F-3284D80FC450}"/>
              </a:ext>
            </a:extLst>
          </p:cNvPr>
          <p:cNvSpPr>
            <a:spLocks noGrp="1" noChangeArrowheads="1"/>
          </p:cNvSpPr>
          <p:nvPr>
            <p:ph type="dt" sz="half" idx="10"/>
          </p:nvPr>
        </p:nvSpPr>
        <p:spPr>
          <a:ln/>
        </p:spPr>
        <p:txBody>
          <a:bodyPr/>
          <a:lstStyle>
            <a:lvl1pPr>
              <a:defRPr/>
            </a:lvl1pPr>
          </a:lstStyle>
          <a:p>
            <a:pPr>
              <a:defRPr/>
            </a:pPr>
            <a:fld id="{7716655D-39D1-8241-8274-4BD26BEA4C01}" type="datetime1">
              <a:rPr lang="en-US" altLang="zh-CN" smtClean="0"/>
              <a:t>11/13/23</a:t>
            </a:fld>
            <a:endParaRPr lang="zh-CN" altLang="en-US"/>
          </a:p>
        </p:txBody>
      </p:sp>
      <p:sp>
        <p:nvSpPr>
          <p:cNvPr id="6" name="页脚占位符 4">
            <a:extLst>
              <a:ext uri="{FF2B5EF4-FFF2-40B4-BE49-F238E27FC236}">
                <a16:creationId xmlns:a16="http://schemas.microsoft.com/office/drawing/2014/main" id="{E9976F53-D8BE-044D-AC02-E519EEB712C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3DFBC08-2EEC-1048-A350-0AE20427244B}"/>
              </a:ext>
            </a:extLst>
          </p:cNvPr>
          <p:cNvSpPr>
            <a:spLocks noGrp="1" noChangeArrowheads="1"/>
          </p:cNvSpPr>
          <p:nvPr>
            <p:ph type="sldNum" sz="quarter" idx="12"/>
          </p:nvPr>
        </p:nvSpPr>
        <p:spPr>
          <a:ln/>
        </p:spPr>
        <p:txBody>
          <a:bodyPr/>
          <a:lstStyle>
            <a:lvl1pPr>
              <a:defRPr/>
            </a:lvl1pPr>
          </a:lstStyle>
          <a:p>
            <a:fld id="{ADAE121C-B84C-DA4F-BEC3-E4CC4DF89DF3}" type="slidenum">
              <a:rPr lang="zh-CN" altLang="en-US"/>
              <a:pPr/>
              <a:t>‹#›</a:t>
            </a:fld>
            <a:endParaRPr lang="zh-CN" altLang="en-US"/>
          </a:p>
        </p:txBody>
      </p:sp>
    </p:spTree>
    <p:extLst>
      <p:ext uri="{BB962C8B-B14F-4D97-AF65-F5344CB8AC3E}">
        <p14:creationId xmlns:p14="http://schemas.microsoft.com/office/powerpoint/2010/main" val="101985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88A61A66-6B9B-8A47-9AFD-0E9924D1DE2E}"/>
              </a:ext>
            </a:extLst>
          </p:cNvPr>
          <p:cNvSpPr>
            <a:spLocks noGrp="1" noChangeArrowheads="1"/>
          </p:cNvSpPr>
          <p:nvPr>
            <p:ph type="dt" sz="half" idx="10"/>
          </p:nvPr>
        </p:nvSpPr>
        <p:spPr>
          <a:ln/>
        </p:spPr>
        <p:txBody>
          <a:bodyPr/>
          <a:lstStyle>
            <a:lvl1pPr>
              <a:defRPr/>
            </a:lvl1pPr>
          </a:lstStyle>
          <a:p>
            <a:pPr>
              <a:defRPr/>
            </a:pPr>
            <a:fld id="{B8F7CD7E-6380-FB4A-9F98-64B87AB4A625}" type="datetime1">
              <a:rPr lang="en-US" altLang="zh-CN" smtClean="0"/>
              <a:t>11/13/23</a:t>
            </a:fld>
            <a:endParaRPr lang="zh-CN" altLang="en-US"/>
          </a:p>
        </p:txBody>
      </p:sp>
      <p:sp>
        <p:nvSpPr>
          <p:cNvPr id="8" name="页脚占位符 4">
            <a:extLst>
              <a:ext uri="{FF2B5EF4-FFF2-40B4-BE49-F238E27FC236}">
                <a16:creationId xmlns:a16="http://schemas.microsoft.com/office/drawing/2014/main" id="{3C770653-107D-F847-92BB-F55E0F38026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47BEF9AF-EEFC-E44F-8EE9-A3AE3EB1294B}"/>
              </a:ext>
            </a:extLst>
          </p:cNvPr>
          <p:cNvSpPr>
            <a:spLocks noGrp="1" noChangeArrowheads="1"/>
          </p:cNvSpPr>
          <p:nvPr>
            <p:ph type="sldNum" sz="quarter" idx="12"/>
          </p:nvPr>
        </p:nvSpPr>
        <p:spPr>
          <a:ln/>
        </p:spPr>
        <p:txBody>
          <a:bodyPr/>
          <a:lstStyle>
            <a:lvl1pPr>
              <a:defRPr/>
            </a:lvl1pPr>
          </a:lstStyle>
          <a:p>
            <a:fld id="{B8EA4755-CACD-BC44-B90E-1486543FFC74}" type="slidenum">
              <a:rPr lang="zh-CN" altLang="en-US"/>
              <a:pPr/>
              <a:t>‹#›</a:t>
            </a:fld>
            <a:endParaRPr lang="zh-CN" altLang="en-US"/>
          </a:p>
        </p:txBody>
      </p:sp>
    </p:spTree>
    <p:extLst>
      <p:ext uri="{BB962C8B-B14F-4D97-AF65-F5344CB8AC3E}">
        <p14:creationId xmlns:p14="http://schemas.microsoft.com/office/powerpoint/2010/main" val="103399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812A1AFC-34D8-C34B-BD97-F89FDE0A2D3B}"/>
              </a:ext>
            </a:extLst>
          </p:cNvPr>
          <p:cNvSpPr>
            <a:spLocks noGrp="1" noChangeArrowheads="1"/>
          </p:cNvSpPr>
          <p:nvPr>
            <p:ph type="dt" sz="half" idx="10"/>
          </p:nvPr>
        </p:nvSpPr>
        <p:spPr>
          <a:ln/>
        </p:spPr>
        <p:txBody>
          <a:bodyPr/>
          <a:lstStyle>
            <a:lvl1pPr>
              <a:defRPr/>
            </a:lvl1pPr>
          </a:lstStyle>
          <a:p>
            <a:pPr>
              <a:defRPr/>
            </a:pPr>
            <a:fld id="{D0EDCBCC-3FCB-2343-8635-E38FB7C9553F}" type="datetime1">
              <a:rPr lang="en-US" altLang="zh-CN" smtClean="0"/>
              <a:t>11/13/23</a:t>
            </a:fld>
            <a:endParaRPr lang="zh-CN" altLang="en-US"/>
          </a:p>
        </p:txBody>
      </p:sp>
      <p:sp>
        <p:nvSpPr>
          <p:cNvPr id="6" name="页脚占位符 4">
            <a:extLst>
              <a:ext uri="{FF2B5EF4-FFF2-40B4-BE49-F238E27FC236}">
                <a16:creationId xmlns:a16="http://schemas.microsoft.com/office/drawing/2014/main" id="{74775262-3447-3D40-95CC-F0BD6C3D3C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BE7B8D9-968F-6345-A4AE-91010A12EDC7}"/>
              </a:ext>
            </a:extLst>
          </p:cNvPr>
          <p:cNvSpPr>
            <a:spLocks noGrp="1" noChangeArrowheads="1"/>
          </p:cNvSpPr>
          <p:nvPr>
            <p:ph type="sldNum" sz="quarter" idx="12"/>
          </p:nvPr>
        </p:nvSpPr>
        <p:spPr>
          <a:ln/>
        </p:spPr>
        <p:txBody>
          <a:bodyPr/>
          <a:lstStyle>
            <a:lvl1pPr>
              <a:defRPr/>
            </a:lvl1pPr>
          </a:lstStyle>
          <a:p>
            <a:fld id="{040E4EB8-4934-414E-B197-F0F2E0D616E1}" type="slidenum">
              <a:rPr lang="zh-CN" altLang="en-US"/>
              <a:pPr/>
              <a:t>‹#›</a:t>
            </a:fld>
            <a:endParaRPr lang="zh-CN" altLang="en-US"/>
          </a:p>
        </p:txBody>
      </p:sp>
      <p:pic>
        <p:nvPicPr>
          <p:cNvPr id="8" name="Picture 7">
            <a:extLst>
              <a:ext uri="{FF2B5EF4-FFF2-40B4-BE49-F238E27FC236}">
                <a16:creationId xmlns:a16="http://schemas.microsoft.com/office/drawing/2014/main" id="{3060B883-AE82-A046-A831-8571201D7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4115517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F7F92E6F-5811-9D4E-8839-E9B8087CD470}"/>
              </a:ext>
            </a:extLst>
          </p:cNvPr>
          <p:cNvSpPr>
            <a:spLocks noGrp="1" noChangeArrowheads="1"/>
          </p:cNvSpPr>
          <p:nvPr>
            <p:ph type="dt" sz="half" idx="10"/>
          </p:nvPr>
        </p:nvSpPr>
        <p:spPr>
          <a:ln/>
        </p:spPr>
        <p:txBody>
          <a:bodyPr/>
          <a:lstStyle>
            <a:lvl1pPr>
              <a:defRPr/>
            </a:lvl1pPr>
          </a:lstStyle>
          <a:p>
            <a:pPr>
              <a:defRPr/>
            </a:pPr>
            <a:fld id="{2353DA9D-CD71-6449-845E-FCD7206B46C3}" type="datetime1">
              <a:rPr lang="en-US" altLang="zh-CN" smtClean="0"/>
              <a:t>11/13/23</a:t>
            </a:fld>
            <a:endParaRPr lang="zh-CN" altLang="en-US"/>
          </a:p>
        </p:txBody>
      </p:sp>
      <p:sp>
        <p:nvSpPr>
          <p:cNvPr id="4" name="页脚占位符 4">
            <a:extLst>
              <a:ext uri="{FF2B5EF4-FFF2-40B4-BE49-F238E27FC236}">
                <a16:creationId xmlns:a16="http://schemas.microsoft.com/office/drawing/2014/main" id="{CCE58DD4-A724-3B41-B9EA-C0BAFEB12B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7F8F36C-47FF-504E-B8F8-A727FD6EA6EF}"/>
              </a:ext>
            </a:extLst>
          </p:cNvPr>
          <p:cNvSpPr>
            <a:spLocks noGrp="1" noChangeArrowheads="1"/>
          </p:cNvSpPr>
          <p:nvPr>
            <p:ph type="sldNum" sz="quarter" idx="12"/>
          </p:nvPr>
        </p:nvSpPr>
        <p:spPr>
          <a:ln/>
        </p:spPr>
        <p:txBody>
          <a:bodyPr/>
          <a:lstStyle>
            <a:lvl1pPr>
              <a:defRPr/>
            </a:lvl1pPr>
          </a:lstStyle>
          <a:p>
            <a:fld id="{97C31C0B-3BD0-C346-AD92-FFB9409DEC4A}" type="slidenum">
              <a:rPr lang="zh-CN" altLang="en-US"/>
              <a:pPr/>
              <a:t>‹#›</a:t>
            </a:fld>
            <a:endParaRPr lang="zh-CN" altLang="en-US"/>
          </a:p>
        </p:txBody>
      </p:sp>
    </p:spTree>
    <p:extLst>
      <p:ext uri="{BB962C8B-B14F-4D97-AF65-F5344CB8AC3E}">
        <p14:creationId xmlns:p14="http://schemas.microsoft.com/office/powerpoint/2010/main" val="670603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597CFEF-3BBC-7F49-9699-E6FE9C4D956B}"/>
              </a:ext>
            </a:extLst>
          </p:cNvPr>
          <p:cNvSpPr>
            <a:spLocks noGrp="1" noChangeArrowheads="1"/>
          </p:cNvSpPr>
          <p:nvPr>
            <p:ph type="dt" sz="half" idx="10"/>
          </p:nvPr>
        </p:nvSpPr>
        <p:spPr>
          <a:ln/>
        </p:spPr>
        <p:txBody>
          <a:bodyPr/>
          <a:lstStyle>
            <a:lvl1pPr>
              <a:defRPr/>
            </a:lvl1pPr>
          </a:lstStyle>
          <a:p>
            <a:pPr>
              <a:defRPr/>
            </a:pPr>
            <a:fld id="{507987D8-232F-8842-8DC5-CD4A5461FAB8}" type="datetime1">
              <a:rPr lang="en-US" altLang="zh-CN" smtClean="0"/>
              <a:t>11/13/23</a:t>
            </a:fld>
            <a:endParaRPr lang="zh-CN" altLang="en-US"/>
          </a:p>
        </p:txBody>
      </p:sp>
      <p:sp>
        <p:nvSpPr>
          <p:cNvPr id="3" name="页脚占位符 4">
            <a:extLst>
              <a:ext uri="{FF2B5EF4-FFF2-40B4-BE49-F238E27FC236}">
                <a16:creationId xmlns:a16="http://schemas.microsoft.com/office/drawing/2014/main" id="{932D3A42-FAF6-EC47-83EC-7292A52DD50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0317BA92-3C06-EE4A-8412-22902F56AF47}"/>
              </a:ext>
            </a:extLst>
          </p:cNvPr>
          <p:cNvSpPr>
            <a:spLocks noGrp="1" noChangeArrowheads="1"/>
          </p:cNvSpPr>
          <p:nvPr>
            <p:ph type="sldNum" sz="quarter" idx="12"/>
          </p:nvPr>
        </p:nvSpPr>
        <p:spPr>
          <a:ln/>
        </p:spPr>
        <p:txBody>
          <a:bodyPr/>
          <a:lstStyle>
            <a:lvl1pPr>
              <a:defRPr/>
            </a:lvl1pPr>
          </a:lstStyle>
          <a:p>
            <a:fld id="{6103A8A3-875B-954D-A713-5CE8E4FF9A13}" type="slidenum">
              <a:rPr lang="zh-CN" altLang="en-US"/>
              <a:pPr/>
              <a:t>‹#›</a:t>
            </a:fld>
            <a:endParaRPr lang="zh-CN" altLang="en-US"/>
          </a:p>
        </p:txBody>
      </p:sp>
    </p:spTree>
    <p:extLst>
      <p:ext uri="{BB962C8B-B14F-4D97-AF65-F5344CB8AC3E}">
        <p14:creationId xmlns:p14="http://schemas.microsoft.com/office/powerpoint/2010/main" val="4025581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8E28CDD2-7E41-4A4C-8AEC-13F56AD7E291}"/>
              </a:ext>
            </a:extLst>
          </p:cNvPr>
          <p:cNvSpPr>
            <a:spLocks noGrp="1" noChangeArrowheads="1"/>
          </p:cNvSpPr>
          <p:nvPr>
            <p:ph type="dt" sz="half" idx="10"/>
          </p:nvPr>
        </p:nvSpPr>
        <p:spPr>
          <a:ln/>
        </p:spPr>
        <p:txBody>
          <a:bodyPr/>
          <a:lstStyle>
            <a:lvl1pPr>
              <a:defRPr/>
            </a:lvl1pPr>
          </a:lstStyle>
          <a:p>
            <a:pPr>
              <a:defRPr/>
            </a:pPr>
            <a:fld id="{482A0D55-B912-C14F-9C93-9589D42A4265}" type="datetime1">
              <a:rPr lang="en-US" altLang="zh-CN" smtClean="0"/>
              <a:t>11/13/23</a:t>
            </a:fld>
            <a:endParaRPr lang="zh-CN" altLang="en-US"/>
          </a:p>
        </p:txBody>
      </p:sp>
      <p:sp>
        <p:nvSpPr>
          <p:cNvPr id="6" name="页脚占位符 4">
            <a:extLst>
              <a:ext uri="{FF2B5EF4-FFF2-40B4-BE49-F238E27FC236}">
                <a16:creationId xmlns:a16="http://schemas.microsoft.com/office/drawing/2014/main" id="{4C65C12A-03DC-FB47-A050-D8DC8F804D7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E7509F-D544-8443-91B2-ABF72C74EF0B}"/>
              </a:ext>
            </a:extLst>
          </p:cNvPr>
          <p:cNvSpPr>
            <a:spLocks noGrp="1" noChangeArrowheads="1"/>
          </p:cNvSpPr>
          <p:nvPr>
            <p:ph type="sldNum" sz="quarter" idx="12"/>
          </p:nvPr>
        </p:nvSpPr>
        <p:spPr>
          <a:ln/>
        </p:spPr>
        <p:txBody>
          <a:bodyPr/>
          <a:lstStyle>
            <a:lvl1pPr>
              <a:defRPr/>
            </a:lvl1pPr>
          </a:lstStyle>
          <a:p>
            <a:fld id="{56DC716C-6385-8E4A-928B-89DC07E842CE}" type="slidenum">
              <a:rPr lang="zh-CN" altLang="en-US"/>
              <a:pPr/>
              <a:t>‹#›</a:t>
            </a:fld>
            <a:endParaRPr lang="zh-CN" altLang="en-US"/>
          </a:p>
        </p:txBody>
      </p:sp>
    </p:spTree>
    <p:extLst>
      <p:ext uri="{BB962C8B-B14F-4D97-AF65-F5344CB8AC3E}">
        <p14:creationId xmlns:p14="http://schemas.microsoft.com/office/powerpoint/2010/main" val="3868774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270CA67-7657-DA44-AA98-AC9872067D69}"/>
              </a:ext>
            </a:extLst>
          </p:cNvPr>
          <p:cNvSpPr>
            <a:spLocks noGrp="1" noChangeArrowheads="1"/>
          </p:cNvSpPr>
          <p:nvPr>
            <p:ph type="dt" sz="half" idx="10"/>
          </p:nvPr>
        </p:nvSpPr>
        <p:spPr>
          <a:ln/>
        </p:spPr>
        <p:txBody>
          <a:bodyPr/>
          <a:lstStyle>
            <a:lvl1pPr>
              <a:defRPr/>
            </a:lvl1pPr>
          </a:lstStyle>
          <a:p>
            <a:pPr>
              <a:defRPr/>
            </a:pPr>
            <a:fld id="{86E3FF8C-955B-DC4F-B658-29DC43C90DE8}" type="datetime1">
              <a:rPr lang="en-US" altLang="zh-CN" smtClean="0"/>
              <a:t>11/13/23</a:t>
            </a:fld>
            <a:endParaRPr lang="zh-CN" altLang="en-US"/>
          </a:p>
        </p:txBody>
      </p:sp>
      <p:sp>
        <p:nvSpPr>
          <p:cNvPr id="6" name="页脚占位符 4">
            <a:extLst>
              <a:ext uri="{FF2B5EF4-FFF2-40B4-BE49-F238E27FC236}">
                <a16:creationId xmlns:a16="http://schemas.microsoft.com/office/drawing/2014/main" id="{4D6EFD2E-F6C8-7F4D-84D6-C3F447A1E3A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B5604D6-BEC4-DC40-AF5E-C63E76BAF45B}"/>
              </a:ext>
            </a:extLst>
          </p:cNvPr>
          <p:cNvSpPr>
            <a:spLocks noGrp="1" noChangeArrowheads="1"/>
          </p:cNvSpPr>
          <p:nvPr>
            <p:ph type="sldNum" sz="quarter" idx="12"/>
          </p:nvPr>
        </p:nvSpPr>
        <p:spPr>
          <a:ln/>
        </p:spPr>
        <p:txBody>
          <a:bodyPr/>
          <a:lstStyle>
            <a:lvl1pPr>
              <a:defRPr/>
            </a:lvl1pPr>
          </a:lstStyle>
          <a:p>
            <a:fld id="{7318B4DC-A52F-EB46-8B05-9A4A51063D41}" type="slidenum">
              <a:rPr lang="zh-CN" altLang="en-US"/>
              <a:pPr/>
              <a:t>‹#›</a:t>
            </a:fld>
            <a:endParaRPr lang="zh-CN" altLang="en-US"/>
          </a:p>
        </p:txBody>
      </p:sp>
    </p:spTree>
    <p:extLst>
      <p:ext uri="{BB962C8B-B14F-4D97-AF65-F5344CB8AC3E}">
        <p14:creationId xmlns:p14="http://schemas.microsoft.com/office/powerpoint/2010/main" val="1062657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5B930BD-725F-6F42-8AAF-FBB932D7E52A}"/>
              </a:ext>
            </a:extLst>
          </p:cNvPr>
          <p:cNvSpPr>
            <a:spLocks noGrp="1" noChangeArrowheads="1"/>
          </p:cNvSpPr>
          <p:nvPr>
            <p:ph type="dt" sz="half" idx="10"/>
          </p:nvPr>
        </p:nvSpPr>
        <p:spPr>
          <a:ln/>
        </p:spPr>
        <p:txBody>
          <a:bodyPr/>
          <a:lstStyle>
            <a:lvl1pPr>
              <a:defRPr/>
            </a:lvl1pPr>
          </a:lstStyle>
          <a:p>
            <a:pPr>
              <a:defRPr/>
            </a:pPr>
            <a:fld id="{F73B1C8E-0710-354A-8D7E-47799037A974}" type="datetime1">
              <a:rPr lang="en-US" altLang="zh-CN" smtClean="0"/>
              <a:t>11/13/23</a:t>
            </a:fld>
            <a:endParaRPr lang="zh-CN" altLang="en-US"/>
          </a:p>
        </p:txBody>
      </p:sp>
      <p:sp>
        <p:nvSpPr>
          <p:cNvPr id="5" name="页脚占位符 4">
            <a:extLst>
              <a:ext uri="{FF2B5EF4-FFF2-40B4-BE49-F238E27FC236}">
                <a16:creationId xmlns:a16="http://schemas.microsoft.com/office/drawing/2014/main" id="{81BFDD64-46F6-AF44-BF2A-6D9B1ECF6AC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B1E2D13-CEB9-054D-9F0B-E238B417DE6F}"/>
              </a:ext>
            </a:extLst>
          </p:cNvPr>
          <p:cNvSpPr>
            <a:spLocks noGrp="1" noChangeArrowheads="1"/>
          </p:cNvSpPr>
          <p:nvPr>
            <p:ph type="sldNum" sz="quarter" idx="12"/>
          </p:nvPr>
        </p:nvSpPr>
        <p:spPr>
          <a:ln/>
        </p:spPr>
        <p:txBody>
          <a:bodyPr/>
          <a:lstStyle>
            <a:lvl1pPr>
              <a:defRPr/>
            </a:lvl1pPr>
          </a:lstStyle>
          <a:p>
            <a:fld id="{F2BB69BC-FDED-EE49-928C-B293EB696119}" type="slidenum">
              <a:rPr lang="zh-CN" altLang="en-US"/>
              <a:pPr/>
              <a:t>‹#›</a:t>
            </a:fld>
            <a:endParaRPr lang="zh-CN" altLang="en-US"/>
          </a:p>
        </p:txBody>
      </p:sp>
    </p:spTree>
    <p:extLst>
      <p:ext uri="{BB962C8B-B14F-4D97-AF65-F5344CB8AC3E}">
        <p14:creationId xmlns:p14="http://schemas.microsoft.com/office/powerpoint/2010/main" val="4091097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168026-32F8-114E-898B-53DE75BB8079}"/>
              </a:ext>
            </a:extLst>
          </p:cNvPr>
          <p:cNvSpPr>
            <a:spLocks noGrp="1" noChangeArrowheads="1"/>
          </p:cNvSpPr>
          <p:nvPr>
            <p:ph type="dt" sz="half" idx="10"/>
          </p:nvPr>
        </p:nvSpPr>
        <p:spPr>
          <a:ln/>
        </p:spPr>
        <p:txBody>
          <a:bodyPr/>
          <a:lstStyle>
            <a:lvl1pPr>
              <a:defRPr/>
            </a:lvl1pPr>
          </a:lstStyle>
          <a:p>
            <a:pPr>
              <a:defRPr/>
            </a:pPr>
            <a:fld id="{AA6D06A7-4595-3E44-9624-55ABD5A29D45}" type="datetime1">
              <a:rPr lang="en-US" altLang="zh-CN" smtClean="0"/>
              <a:t>11/13/23</a:t>
            </a:fld>
            <a:endParaRPr lang="zh-CN" altLang="en-US"/>
          </a:p>
        </p:txBody>
      </p:sp>
      <p:sp>
        <p:nvSpPr>
          <p:cNvPr id="5" name="页脚占位符 4">
            <a:extLst>
              <a:ext uri="{FF2B5EF4-FFF2-40B4-BE49-F238E27FC236}">
                <a16:creationId xmlns:a16="http://schemas.microsoft.com/office/drawing/2014/main" id="{1CDFBFDD-8453-F845-9472-FEBEABA7B3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E3FB33F-94CB-1F40-8B9B-38EAFDE5D749}"/>
              </a:ext>
            </a:extLst>
          </p:cNvPr>
          <p:cNvSpPr>
            <a:spLocks noGrp="1" noChangeArrowheads="1"/>
          </p:cNvSpPr>
          <p:nvPr>
            <p:ph type="sldNum" sz="quarter" idx="12"/>
          </p:nvPr>
        </p:nvSpPr>
        <p:spPr>
          <a:ln/>
        </p:spPr>
        <p:txBody>
          <a:bodyPr/>
          <a:lstStyle>
            <a:lvl1pPr>
              <a:defRPr/>
            </a:lvl1pPr>
          </a:lstStyle>
          <a:p>
            <a:fld id="{A47F94A6-02EC-8345-87EE-A586ED6F70E6}" type="slidenum">
              <a:rPr lang="zh-CN" altLang="en-US"/>
              <a:pPr/>
              <a:t>‹#›</a:t>
            </a:fld>
            <a:endParaRPr lang="zh-CN" altLang="en-US"/>
          </a:p>
        </p:txBody>
      </p:sp>
    </p:spTree>
    <p:extLst>
      <p:ext uri="{BB962C8B-B14F-4D97-AF65-F5344CB8AC3E}">
        <p14:creationId xmlns:p14="http://schemas.microsoft.com/office/powerpoint/2010/main" val="3307218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16:creationId xmlns:a16="http://schemas.microsoft.com/office/drawing/2014/main" id="{60425F41-71D5-484E-96BD-D020F5D8D643}"/>
              </a:ext>
            </a:extLst>
          </p:cNvPr>
          <p:cNvSpPr>
            <a:spLocks noGrp="1" noChangeArrowheads="1"/>
          </p:cNvSpPr>
          <p:nvPr>
            <p:ph type="dt" sz="half" idx="10"/>
          </p:nvPr>
        </p:nvSpPr>
        <p:spPr>
          <a:ln/>
        </p:spPr>
        <p:txBody>
          <a:bodyPr/>
          <a:lstStyle>
            <a:lvl1pPr>
              <a:defRPr/>
            </a:lvl1pPr>
          </a:lstStyle>
          <a:p>
            <a:pPr>
              <a:defRPr/>
            </a:pPr>
            <a:fld id="{8545BD0D-D921-6049-B455-767B289D0E99}" type="datetime1">
              <a:rPr lang="en-US" altLang="zh-CN" smtClean="0"/>
              <a:t>11/13/23</a:t>
            </a:fld>
            <a:endParaRPr lang="zh-CN" altLang="en-US"/>
          </a:p>
        </p:txBody>
      </p:sp>
      <p:sp>
        <p:nvSpPr>
          <p:cNvPr id="5" name="页脚占位符 5">
            <a:extLst>
              <a:ext uri="{FF2B5EF4-FFF2-40B4-BE49-F238E27FC236}">
                <a16:creationId xmlns:a16="http://schemas.microsoft.com/office/drawing/2014/main" id="{B8A92874-7BA8-B24B-AECF-F7480B42CB2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8F47D846-FD40-F245-BB6F-BCECEDB7D74D}"/>
              </a:ext>
            </a:extLst>
          </p:cNvPr>
          <p:cNvSpPr>
            <a:spLocks noGrp="1" noChangeArrowheads="1"/>
          </p:cNvSpPr>
          <p:nvPr>
            <p:ph type="sldNum" sz="quarter" idx="12"/>
          </p:nvPr>
        </p:nvSpPr>
        <p:spPr>
          <a:ln/>
        </p:spPr>
        <p:txBody>
          <a:bodyPr/>
          <a:lstStyle>
            <a:lvl1pPr>
              <a:defRPr/>
            </a:lvl1pPr>
          </a:lstStyle>
          <a:p>
            <a:fld id="{D8ABB781-CC6B-FC4F-A7FF-0A27906B55D2}" type="slidenum">
              <a:rPr lang="zh-CN" altLang="en-US"/>
              <a:pPr/>
              <a:t>‹#›</a:t>
            </a:fld>
            <a:endParaRPr lang="zh-CN" altLang="en-US"/>
          </a:p>
        </p:txBody>
      </p:sp>
    </p:spTree>
    <p:extLst>
      <p:ext uri="{BB962C8B-B14F-4D97-AF65-F5344CB8AC3E}">
        <p14:creationId xmlns:p14="http://schemas.microsoft.com/office/powerpoint/2010/main" val="232017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22DA0284-9269-B043-AA6F-9FBCE758EB79}"/>
              </a:ext>
            </a:extLst>
          </p:cNvPr>
          <p:cNvSpPr>
            <a:spLocks noGrp="1" noChangeArrowheads="1"/>
          </p:cNvSpPr>
          <p:nvPr>
            <p:ph type="dt" sz="half" idx="10"/>
          </p:nvPr>
        </p:nvSpPr>
        <p:spPr>
          <a:ln/>
        </p:spPr>
        <p:txBody>
          <a:bodyPr/>
          <a:lstStyle>
            <a:lvl1pPr>
              <a:defRPr/>
            </a:lvl1pPr>
          </a:lstStyle>
          <a:p>
            <a:pPr>
              <a:defRPr/>
            </a:pPr>
            <a:fld id="{C4D6AD2E-147F-F346-BFED-0ADF4DE5366E}" type="datetime1">
              <a:rPr lang="en-US" altLang="zh-CN" smtClean="0"/>
              <a:t>11/13/23</a:t>
            </a:fld>
            <a:endParaRPr lang="zh-CN" altLang="en-US"/>
          </a:p>
        </p:txBody>
      </p:sp>
      <p:sp>
        <p:nvSpPr>
          <p:cNvPr id="5" name="页脚占位符 5">
            <a:extLst>
              <a:ext uri="{FF2B5EF4-FFF2-40B4-BE49-F238E27FC236}">
                <a16:creationId xmlns:a16="http://schemas.microsoft.com/office/drawing/2014/main" id="{F4C2B37A-73EB-784D-8F7C-97B816B8E41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26007F20-460F-CB47-941B-B35F39FB2696}"/>
              </a:ext>
            </a:extLst>
          </p:cNvPr>
          <p:cNvSpPr>
            <a:spLocks noGrp="1" noChangeArrowheads="1"/>
          </p:cNvSpPr>
          <p:nvPr>
            <p:ph type="sldNum" sz="quarter" idx="12"/>
          </p:nvPr>
        </p:nvSpPr>
        <p:spPr>
          <a:ln/>
        </p:spPr>
        <p:txBody>
          <a:bodyPr/>
          <a:lstStyle>
            <a:lvl1pPr>
              <a:defRPr/>
            </a:lvl1pPr>
          </a:lstStyle>
          <a:p>
            <a:fld id="{E2CE755E-A803-7640-A3FF-BF603684BD8F}" type="slidenum">
              <a:rPr lang="zh-CN" altLang="en-US"/>
              <a:pPr/>
              <a:t>‹#›</a:t>
            </a:fld>
            <a:endParaRPr lang="zh-CN" altLang="en-US"/>
          </a:p>
        </p:txBody>
      </p:sp>
    </p:spTree>
    <p:extLst>
      <p:ext uri="{BB962C8B-B14F-4D97-AF65-F5344CB8AC3E}">
        <p14:creationId xmlns:p14="http://schemas.microsoft.com/office/powerpoint/2010/main" val="502635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16:creationId xmlns:a16="http://schemas.microsoft.com/office/drawing/2014/main" id="{1053F3A6-F4B2-3645-A461-81C7A2979C60}"/>
              </a:ext>
            </a:extLst>
          </p:cNvPr>
          <p:cNvSpPr>
            <a:spLocks noGrp="1" noChangeArrowheads="1"/>
          </p:cNvSpPr>
          <p:nvPr>
            <p:ph type="dt" sz="half" idx="10"/>
          </p:nvPr>
        </p:nvSpPr>
        <p:spPr>
          <a:ln/>
        </p:spPr>
        <p:txBody>
          <a:bodyPr/>
          <a:lstStyle>
            <a:lvl1pPr>
              <a:defRPr/>
            </a:lvl1pPr>
          </a:lstStyle>
          <a:p>
            <a:pPr>
              <a:defRPr/>
            </a:pPr>
            <a:fld id="{9D04F0B9-8938-0940-853D-19F44105FD20}" type="datetime1">
              <a:rPr lang="en-US" altLang="zh-CN" smtClean="0"/>
              <a:t>11/13/23</a:t>
            </a:fld>
            <a:endParaRPr lang="zh-CN" altLang="en-US"/>
          </a:p>
        </p:txBody>
      </p:sp>
      <p:sp>
        <p:nvSpPr>
          <p:cNvPr id="5" name="页脚占位符 5">
            <a:extLst>
              <a:ext uri="{FF2B5EF4-FFF2-40B4-BE49-F238E27FC236}">
                <a16:creationId xmlns:a16="http://schemas.microsoft.com/office/drawing/2014/main" id="{7F34A315-6B82-744A-AC60-AB8B54189A7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4ABE2A66-E692-304E-9D65-8CC9FAA91499}"/>
              </a:ext>
            </a:extLst>
          </p:cNvPr>
          <p:cNvSpPr>
            <a:spLocks noGrp="1" noChangeArrowheads="1"/>
          </p:cNvSpPr>
          <p:nvPr>
            <p:ph type="sldNum" sz="quarter" idx="12"/>
          </p:nvPr>
        </p:nvSpPr>
        <p:spPr>
          <a:ln/>
        </p:spPr>
        <p:txBody>
          <a:bodyPr/>
          <a:lstStyle>
            <a:lvl1pPr>
              <a:defRPr/>
            </a:lvl1pPr>
          </a:lstStyle>
          <a:p>
            <a:fld id="{9721E47F-C5EB-284D-A7B6-E3826DFC133A}" type="slidenum">
              <a:rPr lang="zh-CN" altLang="en-US"/>
              <a:pPr/>
              <a:t>‹#›</a:t>
            </a:fld>
            <a:endParaRPr lang="zh-CN" altLang="en-US"/>
          </a:p>
        </p:txBody>
      </p:sp>
    </p:spTree>
    <p:extLst>
      <p:ext uri="{BB962C8B-B14F-4D97-AF65-F5344CB8AC3E}">
        <p14:creationId xmlns:p14="http://schemas.microsoft.com/office/powerpoint/2010/main" val="39873312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D078AB8-6413-0F4E-8475-04FCD2954E9A}"/>
              </a:ext>
            </a:extLst>
          </p:cNvPr>
          <p:cNvSpPr>
            <a:spLocks noGrp="1" noChangeArrowheads="1"/>
          </p:cNvSpPr>
          <p:nvPr>
            <p:ph type="dt" sz="half" idx="10"/>
          </p:nvPr>
        </p:nvSpPr>
        <p:spPr>
          <a:ln/>
        </p:spPr>
        <p:txBody>
          <a:bodyPr/>
          <a:lstStyle>
            <a:lvl1pPr>
              <a:defRPr/>
            </a:lvl1pPr>
          </a:lstStyle>
          <a:p>
            <a:pPr>
              <a:defRPr/>
            </a:pPr>
            <a:fld id="{C87A6AC4-5230-7747-8E3D-9A10E50DF0A3}" type="datetime1">
              <a:rPr lang="en-US" altLang="zh-CN" smtClean="0"/>
              <a:t>11/13/23</a:t>
            </a:fld>
            <a:endParaRPr lang="zh-CN" altLang="en-US"/>
          </a:p>
        </p:txBody>
      </p:sp>
      <p:sp>
        <p:nvSpPr>
          <p:cNvPr id="6" name="页脚占位符 5">
            <a:extLst>
              <a:ext uri="{FF2B5EF4-FFF2-40B4-BE49-F238E27FC236}">
                <a16:creationId xmlns:a16="http://schemas.microsoft.com/office/drawing/2014/main" id="{ED030E47-781D-CF43-80FE-26B630BE3F8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FF7D7155-4402-4741-9673-660FDC2E13E7}"/>
              </a:ext>
            </a:extLst>
          </p:cNvPr>
          <p:cNvSpPr>
            <a:spLocks noGrp="1" noChangeArrowheads="1"/>
          </p:cNvSpPr>
          <p:nvPr>
            <p:ph type="sldNum" sz="quarter" idx="12"/>
          </p:nvPr>
        </p:nvSpPr>
        <p:spPr>
          <a:ln/>
        </p:spPr>
        <p:txBody>
          <a:bodyPr/>
          <a:lstStyle>
            <a:lvl1pPr>
              <a:defRPr/>
            </a:lvl1pPr>
          </a:lstStyle>
          <a:p>
            <a:fld id="{C8E2E26D-6F32-634B-9A48-EE5B4A7F7ACA}" type="slidenum">
              <a:rPr lang="zh-CN" altLang="en-US"/>
              <a:pPr/>
              <a:t>‹#›</a:t>
            </a:fld>
            <a:endParaRPr lang="zh-CN" altLang="en-US"/>
          </a:p>
        </p:txBody>
      </p:sp>
    </p:spTree>
    <p:extLst>
      <p:ext uri="{BB962C8B-B14F-4D97-AF65-F5344CB8AC3E}">
        <p14:creationId xmlns:p14="http://schemas.microsoft.com/office/powerpoint/2010/main" val="3232153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F7EB0947-DE14-5F43-A87F-4A9E1DB4EDBA}"/>
              </a:ext>
            </a:extLst>
          </p:cNvPr>
          <p:cNvSpPr>
            <a:spLocks noGrp="1" noChangeArrowheads="1"/>
          </p:cNvSpPr>
          <p:nvPr>
            <p:ph type="dt" sz="half" idx="10"/>
          </p:nvPr>
        </p:nvSpPr>
        <p:spPr>
          <a:ln/>
        </p:spPr>
        <p:txBody>
          <a:bodyPr/>
          <a:lstStyle>
            <a:lvl1pPr>
              <a:defRPr/>
            </a:lvl1pPr>
          </a:lstStyle>
          <a:p>
            <a:pPr>
              <a:defRPr/>
            </a:pPr>
            <a:fld id="{456A9DFF-A6C9-0745-87F6-732C9D0CE1DB}" type="datetime1">
              <a:rPr lang="en-US" altLang="zh-CN" smtClean="0"/>
              <a:t>11/13/23</a:t>
            </a:fld>
            <a:endParaRPr lang="zh-CN" altLang="en-US"/>
          </a:p>
        </p:txBody>
      </p:sp>
      <p:sp>
        <p:nvSpPr>
          <p:cNvPr id="8" name="页脚占位符 4">
            <a:extLst>
              <a:ext uri="{FF2B5EF4-FFF2-40B4-BE49-F238E27FC236}">
                <a16:creationId xmlns:a16="http://schemas.microsoft.com/office/drawing/2014/main" id="{A1E935A2-B697-3640-A456-F6EB51C625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6960F591-0C0E-A543-AD13-5EBCFE294462}"/>
              </a:ext>
            </a:extLst>
          </p:cNvPr>
          <p:cNvSpPr>
            <a:spLocks noGrp="1" noChangeArrowheads="1"/>
          </p:cNvSpPr>
          <p:nvPr>
            <p:ph type="sldNum" sz="quarter" idx="12"/>
          </p:nvPr>
        </p:nvSpPr>
        <p:spPr>
          <a:ln/>
        </p:spPr>
        <p:txBody>
          <a:bodyPr/>
          <a:lstStyle>
            <a:lvl1pPr>
              <a:defRPr/>
            </a:lvl1pPr>
          </a:lstStyle>
          <a:p>
            <a:fld id="{6D8E8C95-B019-8C41-9E59-DE2F28585849}" type="slidenum">
              <a:rPr lang="zh-CN" altLang="en-US"/>
              <a:pPr/>
              <a:t>‹#›</a:t>
            </a:fld>
            <a:endParaRPr lang="zh-CN" altLang="en-US"/>
          </a:p>
        </p:txBody>
      </p:sp>
      <p:pic>
        <p:nvPicPr>
          <p:cNvPr id="10" name="Picture 9">
            <a:extLst>
              <a:ext uri="{FF2B5EF4-FFF2-40B4-BE49-F238E27FC236}">
                <a16:creationId xmlns:a16="http://schemas.microsoft.com/office/drawing/2014/main" id="{4F7CFFEE-39CD-B341-B514-75D0A256C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897308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16:creationId xmlns:a16="http://schemas.microsoft.com/office/drawing/2014/main" id="{886894DD-99B1-2A4A-9F48-9F006A681895}"/>
              </a:ext>
            </a:extLst>
          </p:cNvPr>
          <p:cNvSpPr>
            <a:spLocks noGrp="1" noChangeArrowheads="1"/>
          </p:cNvSpPr>
          <p:nvPr>
            <p:ph type="dt" sz="half" idx="10"/>
          </p:nvPr>
        </p:nvSpPr>
        <p:spPr>
          <a:ln/>
        </p:spPr>
        <p:txBody>
          <a:bodyPr/>
          <a:lstStyle>
            <a:lvl1pPr>
              <a:defRPr/>
            </a:lvl1pPr>
          </a:lstStyle>
          <a:p>
            <a:pPr>
              <a:defRPr/>
            </a:pPr>
            <a:fld id="{D7C30BF4-83FB-B04B-A51B-ABDA731CFA32}" type="datetime1">
              <a:rPr lang="en-US" altLang="zh-CN" smtClean="0"/>
              <a:t>11/13/23</a:t>
            </a:fld>
            <a:endParaRPr lang="zh-CN" altLang="en-US"/>
          </a:p>
        </p:txBody>
      </p:sp>
      <p:sp>
        <p:nvSpPr>
          <p:cNvPr id="8" name="页脚占位符 5">
            <a:extLst>
              <a:ext uri="{FF2B5EF4-FFF2-40B4-BE49-F238E27FC236}">
                <a16:creationId xmlns:a16="http://schemas.microsoft.com/office/drawing/2014/main" id="{848F41F4-05E1-834F-8021-09B2FB29923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16:creationId xmlns:a16="http://schemas.microsoft.com/office/drawing/2014/main" id="{961E89C7-565E-3E42-B431-5D69FCB079CD}"/>
              </a:ext>
            </a:extLst>
          </p:cNvPr>
          <p:cNvSpPr>
            <a:spLocks noGrp="1" noChangeArrowheads="1"/>
          </p:cNvSpPr>
          <p:nvPr>
            <p:ph type="sldNum" sz="quarter" idx="12"/>
          </p:nvPr>
        </p:nvSpPr>
        <p:spPr>
          <a:ln/>
        </p:spPr>
        <p:txBody>
          <a:bodyPr/>
          <a:lstStyle>
            <a:lvl1pPr>
              <a:defRPr/>
            </a:lvl1pPr>
          </a:lstStyle>
          <a:p>
            <a:fld id="{45D23AE2-7081-8B4F-B96C-ACA9609EE66E}" type="slidenum">
              <a:rPr lang="zh-CN" altLang="en-US"/>
              <a:pPr/>
              <a:t>‹#›</a:t>
            </a:fld>
            <a:endParaRPr lang="zh-CN" altLang="en-US"/>
          </a:p>
        </p:txBody>
      </p:sp>
    </p:spTree>
    <p:extLst>
      <p:ext uri="{BB962C8B-B14F-4D97-AF65-F5344CB8AC3E}">
        <p14:creationId xmlns:p14="http://schemas.microsoft.com/office/powerpoint/2010/main" val="1302759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16:creationId xmlns:a16="http://schemas.microsoft.com/office/drawing/2014/main" id="{5BA29FEB-DADB-B544-8331-2113E9D653ED}"/>
              </a:ext>
            </a:extLst>
          </p:cNvPr>
          <p:cNvSpPr>
            <a:spLocks noGrp="1" noChangeArrowheads="1"/>
          </p:cNvSpPr>
          <p:nvPr>
            <p:ph type="dt" sz="half" idx="10"/>
          </p:nvPr>
        </p:nvSpPr>
        <p:spPr>
          <a:ln/>
        </p:spPr>
        <p:txBody>
          <a:bodyPr/>
          <a:lstStyle>
            <a:lvl1pPr>
              <a:defRPr/>
            </a:lvl1pPr>
          </a:lstStyle>
          <a:p>
            <a:pPr>
              <a:defRPr/>
            </a:pPr>
            <a:fld id="{5AF1F228-FADB-A74A-98E4-467D12C634A4}" type="datetime1">
              <a:rPr lang="en-US" altLang="zh-CN" smtClean="0"/>
              <a:t>11/13/23</a:t>
            </a:fld>
            <a:endParaRPr lang="zh-CN" altLang="en-US"/>
          </a:p>
        </p:txBody>
      </p:sp>
      <p:sp>
        <p:nvSpPr>
          <p:cNvPr id="4" name="页脚占位符 5">
            <a:extLst>
              <a:ext uri="{FF2B5EF4-FFF2-40B4-BE49-F238E27FC236}">
                <a16:creationId xmlns:a16="http://schemas.microsoft.com/office/drawing/2014/main" id="{EF97A4F5-134D-E846-A86D-C0291327503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16:creationId xmlns:a16="http://schemas.microsoft.com/office/drawing/2014/main" id="{2019CCAD-D740-E04B-9E84-9BC2A882472F}"/>
              </a:ext>
            </a:extLst>
          </p:cNvPr>
          <p:cNvSpPr>
            <a:spLocks noGrp="1" noChangeArrowheads="1"/>
          </p:cNvSpPr>
          <p:nvPr>
            <p:ph type="sldNum" sz="quarter" idx="12"/>
          </p:nvPr>
        </p:nvSpPr>
        <p:spPr>
          <a:ln/>
        </p:spPr>
        <p:txBody>
          <a:bodyPr/>
          <a:lstStyle>
            <a:lvl1pPr>
              <a:defRPr/>
            </a:lvl1pPr>
          </a:lstStyle>
          <a:p>
            <a:fld id="{88470904-7208-9E4A-9BFF-271990FF0925}" type="slidenum">
              <a:rPr lang="zh-CN" altLang="en-US"/>
              <a:pPr/>
              <a:t>‹#›</a:t>
            </a:fld>
            <a:endParaRPr lang="zh-CN" altLang="en-US"/>
          </a:p>
        </p:txBody>
      </p:sp>
    </p:spTree>
    <p:extLst>
      <p:ext uri="{BB962C8B-B14F-4D97-AF65-F5344CB8AC3E}">
        <p14:creationId xmlns:p14="http://schemas.microsoft.com/office/powerpoint/2010/main" val="3162423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87214611-E0A7-B845-87BA-7C438F1C0E64}"/>
              </a:ext>
            </a:extLst>
          </p:cNvPr>
          <p:cNvSpPr>
            <a:spLocks noGrp="1" noChangeArrowheads="1"/>
          </p:cNvSpPr>
          <p:nvPr>
            <p:ph type="dt" sz="half" idx="10"/>
          </p:nvPr>
        </p:nvSpPr>
        <p:spPr>
          <a:ln/>
        </p:spPr>
        <p:txBody>
          <a:bodyPr/>
          <a:lstStyle>
            <a:lvl1pPr>
              <a:defRPr/>
            </a:lvl1pPr>
          </a:lstStyle>
          <a:p>
            <a:pPr>
              <a:defRPr/>
            </a:pPr>
            <a:fld id="{AE1DCBCF-D1F4-E346-9F9E-B3641FE64900}" type="datetime1">
              <a:rPr lang="en-US" altLang="zh-CN" smtClean="0"/>
              <a:t>11/13/23</a:t>
            </a:fld>
            <a:endParaRPr lang="zh-CN" altLang="en-US"/>
          </a:p>
        </p:txBody>
      </p:sp>
      <p:sp>
        <p:nvSpPr>
          <p:cNvPr id="3" name="页脚占位符 5">
            <a:extLst>
              <a:ext uri="{FF2B5EF4-FFF2-40B4-BE49-F238E27FC236}">
                <a16:creationId xmlns:a16="http://schemas.microsoft.com/office/drawing/2014/main" id="{68812837-06A1-D140-B8F4-F54957EC9FA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16:creationId xmlns:a16="http://schemas.microsoft.com/office/drawing/2014/main" id="{5F80CC64-7046-474E-A2CD-49FB0D390BAF}"/>
              </a:ext>
            </a:extLst>
          </p:cNvPr>
          <p:cNvSpPr>
            <a:spLocks noGrp="1" noChangeArrowheads="1"/>
          </p:cNvSpPr>
          <p:nvPr>
            <p:ph type="sldNum" sz="quarter" idx="12"/>
          </p:nvPr>
        </p:nvSpPr>
        <p:spPr>
          <a:ln/>
        </p:spPr>
        <p:txBody>
          <a:bodyPr/>
          <a:lstStyle>
            <a:lvl1pPr>
              <a:defRPr/>
            </a:lvl1pPr>
          </a:lstStyle>
          <a:p>
            <a:fld id="{F6DB1672-7A00-4549-AB3D-AEE8B19E8C16}" type="slidenum">
              <a:rPr lang="zh-CN" altLang="en-US"/>
              <a:pPr/>
              <a:t>‹#›</a:t>
            </a:fld>
            <a:endParaRPr lang="zh-CN" altLang="en-US"/>
          </a:p>
        </p:txBody>
      </p:sp>
    </p:spTree>
    <p:extLst>
      <p:ext uri="{BB962C8B-B14F-4D97-AF65-F5344CB8AC3E}">
        <p14:creationId xmlns:p14="http://schemas.microsoft.com/office/powerpoint/2010/main" val="3781775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F0A4B32-0175-9E48-AC60-406AFFD81C60}"/>
              </a:ext>
            </a:extLst>
          </p:cNvPr>
          <p:cNvSpPr>
            <a:spLocks noGrp="1" noChangeArrowheads="1"/>
          </p:cNvSpPr>
          <p:nvPr>
            <p:ph type="dt" sz="half" idx="10"/>
          </p:nvPr>
        </p:nvSpPr>
        <p:spPr>
          <a:ln/>
        </p:spPr>
        <p:txBody>
          <a:bodyPr/>
          <a:lstStyle>
            <a:lvl1pPr>
              <a:defRPr/>
            </a:lvl1pPr>
          </a:lstStyle>
          <a:p>
            <a:pPr>
              <a:defRPr/>
            </a:pPr>
            <a:fld id="{78D18A33-5EFE-1542-8268-C323C50DAE73}" type="datetime1">
              <a:rPr lang="en-US" altLang="zh-CN" smtClean="0"/>
              <a:t>11/13/23</a:t>
            </a:fld>
            <a:endParaRPr lang="zh-CN" altLang="en-US"/>
          </a:p>
        </p:txBody>
      </p:sp>
      <p:sp>
        <p:nvSpPr>
          <p:cNvPr id="6" name="页脚占位符 5">
            <a:extLst>
              <a:ext uri="{FF2B5EF4-FFF2-40B4-BE49-F238E27FC236}">
                <a16:creationId xmlns:a16="http://schemas.microsoft.com/office/drawing/2014/main" id="{89D95AEE-B537-D749-B8B4-794B42DA483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4DB1D42D-7C42-6E4A-9773-EB0D3184EAAC}"/>
              </a:ext>
            </a:extLst>
          </p:cNvPr>
          <p:cNvSpPr>
            <a:spLocks noGrp="1" noChangeArrowheads="1"/>
          </p:cNvSpPr>
          <p:nvPr>
            <p:ph type="sldNum" sz="quarter" idx="12"/>
          </p:nvPr>
        </p:nvSpPr>
        <p:spPr>
          <a:ln/>
        </p:spPr>
        <p:txBody>
          <a:bodyPr/>
          <a:lstStyle>
            <a:lvl1pPr>
              <a:defRPr/>
            </a:lvl1pPr>
          </a:lstStyle>
          <a:p>
            <a:fld id="{4F106E02-3276-5245-A752-8C1FD94193F9}" type="slidenum">
              <a:rPr lang="zh-CN" altLang="en-US"/>
              <a:pPr/>
              <a:t>‹#›</a:t>
            </a:fld>
            <a:endParaRPr lang="zh-CN" altLang="en-US"/>
          </a:p>
        </p:txBody>
      </p:sp>
    </p:spTree>
    <p:extLst>
      <p:ext uri="{BB962C8B-B14F-4D97-AF65-F5344CB8AC3E}">
        <p14:creationId xmlns:p14="http://schemas.microsoft.com/office/powerpoint/2010/main" val="1899484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5B9341-165A-8A43-8FB8-CE69F3B008CA}"/>
              </a:ext>
            </a:extLst>
          </p:cNvPr>
          <p:cNvSpPr>
            <a:spLocks noGrp="1" noChangeArrowheads="1"/>
          </p:cNvSpPr>
          <p:nvPr>
            <p:ph type="dt" sz="half" idx="10"/>
          </p:nvPr>
        </p:nvSpPr>
        <p:spPr>
          <a:ln/>
        </p:spPr>
        <p:txBody>
          <a:bodyPr/>
          <a:lstStyle>
            <a:lvl1pPr>
              <a:defRPr/>
            </a:lvl1pPr>
          </a:lstStyle>
          <a:p>
            <a:pPr>
              <a:defRPr/>
            </a:pPr>
            <a:fld id="{B1468379-A818-944E-A376-491D64E5D92A}" type="datetime1">
              <a:rPr lang="en-US" altLang="zh-CN" smtClean="0"/>
              <a:t>11/13/23</a:t>
            </a:fld>
            <a:endParaRPr lang="zh-CN" altLang="en-US"/>
          </a:p>
        </p:txBody>
      </p:sp>
      <p:sp>
        <p:nvSpPr>
          <p:cNvPr id="6" name="页脚占位符 5">
            <a:extLst>
              <a:ext uri="{FF2B5EF4-FFF2-40B4-BE49-F238E27FC236}">
                <a16:creationId xmlns:a16="http://schemas.microsoft.com/office/drawing/2014/main" id="{5603778E-0078-0D44-B6DB-EAB7F88C39B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13ACE831-5B38-4C48-A53A-5C3D89C6FC5E}"/>
              </a:ext>
            </a:extLst>
          </p:cNvPr>
          <p:cNvSpPr>
            <a:spLocks noGrp="1" noChangeArrowheads="1"/>
          </p:cNvSpPr>
          <p:nvPr>
            <p:ph type="sldNum" sz="quarter" idx="12"/>
          </p:nvPr>
        </p:nvSpPr>
        <p:spPr>
          <a:ln/>
        </p:spPr>
        <p:txBody>
          <a:bodyPr/>
          <a:lstStyle>
            <a:lvl1pPr>
              <a:defRPr/>
            </a:lvl1pPr>
          </a:lstStyle>
          <a:p>
            <a:fld id="{E9E0D207-9059-D24D-AFC7-3310A8798DEF}" type="slidenum">
              <a:rPr lang="zh-CN" altLang="en-US"/>
              <a:pPr/>
              <a:t>‹#›</a:t>
            </a:fld>
            <a:endParaRPr lang="zh-CN" altLang="en-US"/>
          </a:p>
        </p:txBody>
      </p:sp>
    </p:spTree>
    <p:extLst>
      <p:ext uri="{BB962C8B-B14F-4D97-AF65-F5344CB8AC3E}">
        <p14:creationId xmlns:p14="http://schemas.microsoft.com/office/powerpoint/2010/main" val="28867530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413F51B1-1FD2-7340-A8ED-4F2E81A80D3A}"/>
              </a:ext>
            </a:extLst>
          </p:cNvPr>
          <p:cNvSpPr>
            <a:spLocks noGrp="1" noChangeArrowheads="1"/>
          </p:cNvSpPr>
          <p:nvPr>
            <p:ph type="dt" sz="half" idx="10"/>
          </p:nvPr>
        </p:nvSpPr>
        <p:spPr>
          <a:ln/>
        </p:spPr>
        <p:txBody>
          <a:bodyPr/>
          <a:lstStyle>
            <a:lvl1pPr>
              <a:defRPr/>
            </a:lvl1pPr>
          </a:lstStyle>
          <a:p>
            <a:pPr>
              <a:defRPr/>
            </a:pPr>
            <a:fld id="{A29B1726-83C6-B949-A512-1E13A274449E}" type="datetime1">
              <a:rPr lang="en-US" altLang="zh-CN" smtClean="0"/>
              <a:t>11/13/23</a:t>
            </a:fld>
            <a:endParaRPr lang="zh-CN" altLang="en-US"/>
          </a:p>
        </p:txBody>
      </p:sp>
      <p:sp>
        <p:nvSpPr>
          <p:cNvPr id="5" name="页脚占位符 5">
            <a:extLst>
              <a:ext uri="{FF2B5EF4-FFF2-40B4-BE49-F238E27FC236}">
                <a16:creationId xmlns:a16="http://schemas.microsoft.com/office/drawing/2014/main" id="{1EC87056-70D8-0649-9749-69DAE2A7BB8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16486645-93C8-414D-A07B-344C246E7D19}"/>
              </a:ext>
            </a:extLst>
          </p:cNvPr>
          <p:cNvSpPr>
            <a:spLocks noGrp="1" noChangeArrowheads="1"/>
          </p:cNvSpPr>
          <p:nvPr>
            <p:ph type="sldNum" sz="quarter" idx="12"/>
          </p:nvPr>
        </p:nvSpPr>
        <p:spPr>
          <a:ln/>
        </p:spPr>
        <p:txBody>
          <a:bodyPr/>
          <a:lstStyle>
            <a:lvl1pPr>
              <a:defRPr/>
            </a:lvl1pPr>
          </a:lstStyle>
          <a:p>
            <a:fld id="{3DBC3009-4657-434F-95A9-0EA6511CD909}" type="slidenum">
              <a:rPr lang="zh-CN" altLang="en-US"/>
              <a:pPr/>
              <a:t>‹#›</a:t>
            </a:fld>
            <a:endParaRPr lang="zh-CN" altLang="en-US"/>
          </a:p>
        </p:txBody>
      </p:sp>
    </p:spTree>
    <p:extLst>
      <p:ext uri="{BB962C8B-B14F-4D97-AF65-F5344CB8AC3E}">
        <p14:creationId xmlns:p14="http://schemas.microsoft.com/office/powerpoint/2010/main" val="15434820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CD705CA7-FD2B-3A4B-ACDB-40C172AB8A54}"/>
              </a:ext>
            </a:extLst>
          </p:cNvPr>
          <p:cNvSpPr>
            <a:spLocks noGrp="1" noChangeArrowheads="1"/>
          </p:cNvSpPr>
          <p:nvPr>
            <p:ph type="dt" sz="half" idx="10"/>
          </p:nvPr>
        </p:nvSpPr>
        <p:spPr>
          <a:ln/>
        </p:spPr>
        <p:txBody>
          <a:bodyPr/>
          <a:lstStyle>
            <a:lvl1pPr>
              <a:defRPr/>
            </a:lvl1pPr>
          </a:lstStyle>
          <a:p>
            <a:pPr>
              <a:defRPr/>
            </a:pPr>
            <a:fld id="{F1ACD68B-C4C6-9449-927E-08846023097B}" type="datetime1">
              <a:rPr lang="en-US" altLang="zh-CN" smtClean="0"/>
              <a:t>11/13/23</a:t>
            </a:fld>
            <a:endParaRPr lang="zh-CN" altLang="en-US"/>
          </a:p>
        </p:txBody>
      </p:sp>
      <p:sp>
        <p:nvSpPr>
          <p:cNvPr id="5" name="页脚占位符 5">
            <a:extLst>
              <a:ext uri="{FF2B5EF4-FFF2-40B4-BE49-F238E27FC236}">
                <a16:creationId xmlns:a16="http://schemas.microsoft.com/office/drawing/2014/main" id="{7303FA6B-FD33-B645-9E2C-3B0EE6CEDDE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ABBB2F52-0555-8F4E-94F5-EF5A248311A1}"/>
              </a:ext>
            </a:extLst>
          </p:cNvPr>
          <p:cNvSpPr>
            <a:spLocks noGrp="1" noChangeArrowheads="1"/>
          </p:cNvSpPr>
          <p:nvPr>
            <p:ph type="sldNum" sz="quarter" idx="12"/>
          </p:nvPr>
        </p:nvSpPr>
        <p:spPr>
          <a:ln/>
        </p:spPr>
        <p:txBody>
          <a:bodyPr/>
          <a:lstStyle>
            <a:lvl1pPr>
              <a:defRPr/>
            </a:lvl1pPr>
          </a:lstStyle>
          <a:p>
            <a:fld id="{28C439BB-0BD1-AA43-A823-BD5607ABF965}" type="slidenum">
              <a:rPr lang="zh-CN" altLang="en-US"/>
              <a:pPr/>
              <a:t>‹#›</a:t>
            </a:fld>
            <a:endParaRPr lang="zh-CN" altLang="en-US"/>
          </a:p>
        </p:txBody>
      </p:sp>
    </p:spTree>
    <p:extLst>
      <p:ext uri="{BB962C8B-B14F-4D97-AF65-F5344CB8AC3E}">
        <p14:creationId xmlns:p14="http://schemas.microsoft.com/office/powerpoint/2010/main" val="1182749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6">
            <a:extLst>
              <a:ext uri="{FF2B5EF4-FFF2-40B4-BE49-F238E27FC236}">
                <a16:creationId xmlns:a16="http://schemas.microsoft.com/office/drawing/2014/main" id="{B1E4B12D-1299-2D46-956D-AD489B5A9D5B}"/>
              </a:ext>
            </a:extLst>
          </p:cNvPr>
          <p:cNvSpPr>
            <a:spLocks noGrp="1" noChangeArrowheads="1"/>
          </p:cNvSpPr>
          <p:nvPr>
            <p:ph type="dt" sz="half" idx="10"/>
          </p:nvPr>
        </p:nvSpPr>
        <p:spPr>
          <a:ln/>
        </p:spPr>
        <p:txBody>
          <a:bodyPr/>
          <a:lstStyle>
            <a:lvl1pPr>
              <a:defRPr/>
            </a:lvl1pPr>
          </a:lstStyle>
          <a:p>
            <a:pPr>
              <a:defRPr/>
            </a:pPr>
            <a:fld id="{5600DE4B-FF2B-2544-8FE2-DE58B726F058}" type="datetime1">
              <a:rPr lang="en-US" altLang="zh-CN" smtClean="0"/>
              <a:t>11/13/23</a:t>
            </a:fld>
            <a:endParaRPr lang="zh-CN" altLang="en-US"/>
          </a:p>
        </p:txBody>
      </p:sp>
      <p:sp>
        <p:nvSpPr>
          <p:cNvPr id="5" name="页脚占位符 7">
            <a:extLst>
              <a:ext uri="{FF2B5EF4-FFF2-40B4-BE49-F238E27FC236}">
                <a16:creationId xmlns:a16="http://schemas.microsoft.com/office/drawing/2014/main" id="{EEF471BF-F10D-5544-B703-89AAD922286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E4A6F2CB-BA23-BC4D-99C8-50EE691773CF}"/>
              </a:ext>
            </a:extLst>
          </p:cNvPr>
          <p:cNvSpPr>
            <a:spLocks noGrp="1" noChangeArrowheads="1"/>
          </p:cNvSpPr>
          <p:nvPr>
            <p:ph type="sldNum" sz="quarter" idx="12"/>
          </p:nvPr>
        </p:nvSpPr>
        <p:spPr>
          <a:ln/>
        </p:spPr>
        <p:txBody>
          <a:bodyPr/>
          <a:lstStyle>
            <a:lvl1pPr>
              <a:defRPr/>
            </a:lvl1pPr>
          </a:lstStyle>
          <a:p>
            <a:fld id="{E2D81148-126A-7541-9ECE-406D8F80CFA4}" type="slidenum">
              <a:rPr lang="zh-CN" altLang="en-US"/>
              <a:pPr/>
              <a:t>‹#›</a:t>
            </a:fld>
            <a:endParaRPr lang="zh-CN" altLang="en-US"/>
          </a:p>
        </p:txBody>
      </p:sp>
    </p:spTree>
    <p:extLst>
      <p:ext uri="{BB962C8B-B14F-4D97-AF65-F5344CB8AC3E}">
        <p14:creationId xmlns:p14="http://schemas.microsoft.com/office/powerpoint/2010/main" val="2384419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16:creationId xmlns:a16="http://schemas.microsoft.com/office/drawing/2014/main" id="{DCFC79F1-DE32-F04E-B049-537067360EC7}"/>
              </a:ext>
            </a:extLst>
          </p:cNvPr>
          <p:cNvSpPr>
            <a:spLocks noGrp="1" noChangeArrowheads="1"/>
          </p:cNvSpPr>
          <p:nvPr>
            <p:ph type="dt" sz="half" idx="10"/>
          </p:nvPr>
        </p:nvSpPr>
        <p:spPr>
          <a:ln/>
        </p:spPr>
        <p:txBody>
          <a:bodyPr/>
          <a:lstStyle>
            <a:lvl1pPr>
              <a:defRPr/>
            </a:lvl1pPr>
          </a:lstStyle>
          <a:p>
            <a:pPr>
              <a:defRPr/>
            </a:pPr>
            <a:fld id="{00297C59-D173-4E48-9751-A1DBEE6E5146}" type="datetime1">
              <a:rPr lang="en-US" altLang="zh-CN" smtClean="0"/>
              <a:t>11/13/23</a:t>
            </a:fld>
            <a:endParaRPr lang="zh-CN" altLang="en-US"/>
          </a:p>
        </p:txBody>
      </p:sp>
      <p:sp>
        <p:nvSpPr>
          <p:cNvPr id="5" name="页脚占位符 7">
            <a:extLst>
              <a:ext uri="{FF2B5EF4-FFF2-40B4-BE49-F238E27FC236}">
                <a16:creationId xmlns:a16="http://schemas.microsoft.com/office/drawing/2014/main" id="{19905D10-B247-D44F-9C17-FE823E6B7F3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A5165190-CB55-0941-925E-442ED6989EEA}"/>
              </a:ext>
            </a:extLst>
          </p:cNvPr>
          <p:cNvSpPr>
            <a:spLocks noGrp="1" noChangeArrowheads="1"/>
          </p:cNvSpPr>
          <p:nvPr>
            <p:ph type="sldNum" sz="quarter" idx="12"/>
          </p:nvPr>
        </p:nvSpPr>
        <p:spPr>
          <a:ln/>
        </p:spPr>
        <p:txBody>
          <a:bodyPr/>
          <a:lstStyle>
            <a:lvl1pPr>
              <a:defRPr/>
            </a:lvl1pPr>
          </a:lstStyle>
          <a:p>
            <a:fld id="{F8A788D1-EB4B-B442-95D8-569563E658E5}" type="slidenum">
              <a:rPr lang="zh-CN" altLang="en-US"/>
              <a:pPr/>
              <a:t>‹#›</a:t>
            </a:fld>
            <a:endParaRPr lang="zh-CN" altLang="en-US"/>
          </a:p>
        </p:txBody>
      </p:sp>
    </p:spTree>
    <p:extLst>
      <p:ext uri="{BB962C8B-B14F-4D97-AF65-F5344CB8AC3E}">
        <p14:creationId xmlns:p14="http://schemas.microsoft.com/office/powerpoint/2010/main" val="37965266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6">
            <a:extLst>
              <a:ext uri="{FF2B5EF4-FFF2-40B4-BE49-F238E27FC236}">
                <a16:creationId xmlns:a16="http://schemas.microsoft.com/office/drawing/2014/main" id="{DC64BFB6-4D5E-3249-B31F-03D903593DE8}"/>
              </a:ext>
            </a:extLst>
          </p:cNvPr>
          <p:cNvSpPr>
            <a:spLocks noGrp="1" noChangeArrowheads="1"/>
          </p:cNvSpPr>
          <p:nvPr>
            <p:ph type="dt" sz="half" idx="10"/>
          </p:nvPr>
        </p:nvSpPr>
        <p:spPr>
          <a:ln/>
        </p:spPr>
        <p:txBody>
          <a:bodyPr/>
          <a:lstStyle>
            <a:lvl1pPr>
              <a:defRPr/>
            </a:lvl1pPr>
          </a:lstStyle>
          <a:p>
            <a:pPr>
              <a:defRPr/>
            </a:pPr>
            <a:fld id="{2DE75807-E1AE-5842-A07A-20BEA7EFB5BA}" type="datetime1">
              <a:rPr lang="en-US" altLang="zh-CN" smtClean="0"/>
              <a:t>11/13/23</a:t>
            </a:fld>
            <a:endParaRPr lang="zh-CN" altLang="en-US"/>
          </a:p>
        </p:txBody>
      </p:sp>
      <p:sp>
        <p:nvSpPr>
          <p:cNvPr id="5" name="页脚占位符 7">
            <a:extLst>
              <a:ext uri="{FF2B5EF4-FFF2-40B4-BE49-F238E27FC236}">
                <a16:creationId xmlns:a16="http://schemas.microsoft.com/office/drawing/2014/main" id="{EB0F4508-31A3-AE46-A8C6-31F9E1079F7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03ED4E60-182E-3443-B916-B702A61D351D}"/>
              </a:ext>
            </a:extLst>
          </p:cNvPr>
          <p:cNvSpPr>
            <a:spLocks noGrp="1" noChangeArrowheads="1"/>
          </p:cNvSpPr>
          <p:nvPr>
            <p:ph type="sldNum" sz="quarter" idx="12"/>
          </p:nvPr>
        </p:nvSpPr>
        <p:spPr>
          <a:ln/>
        </p:spPr>
        <p:txBody>
          <a:bodyPr/>
          <a:lstStyle>
            <a:lvl1pPr>
              <a:defRPr/>
            </a:lvl1pPr>
          </a:lstStyle>
          <a:p>
            <a:fld id="{58C270AC-778B-764F-B6A2-873E9DE2BA40}" type="slidenum">
              <a:rPr lang="zh-CN" altLang="en-US"/>
              <a:pPr/>
              <a:t>‹#›</a:t>
            </a:fld>
            <a:endParaRPr lang="zh-CN" altLang="en-US"/>
          </a:p>
        </p:txBody>
      </p:sp>
    </p:spTree>
    <p:extLst>
      <p:ext uri="{BB962C8B-B14F-4D97-AF65-F5344CB8AC3E}">
        <p14:creationId xmlns:p14="http://schemas.microsoft.com/office/powerpoint/2010/main" val="169193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E8C7713D-AB40-2B4A-9FED-BBF12C7C7719}"/>
              </a:ext>
            </a:extLst>
          </p:cNvPr>
          <p:cNvSpPr>
            <a:spLocks noGrp="1" noChangeArrowheads="1"/>
          </p:cNvSpPr>
          <p:nvPr>
            <p:ph type="dt" sz="half" idx="10"/>
          </p:nvPr>
        </p:nvSpPr>
        <p:spPr>
          <a:ln/>
        </p:spPr>
        <p:txBody>
          <a:bodyPr/>
          <a:lstStyle>
            <a:lvl1pPr>
              <a:defRPr/>
            </a:lvl1pPr>
          </a:lstStyle>
          <a:p>
            <a:pPr>
              <a:defRPr/>
            </a:pPr>
            <a:fld id="{A9725522-6CAD-4C47-B136-AF04BA4C01FE}" type="datetime1">
              <a:rPr lang="en-US" altLang="zh-CN" smtClean="0"/>
              <a:t>11/13/23</a:t>
            </a:fld>
            <a:endParaRPr lang="zh-CN" altLang="en-US"/>
          </a:p>
        </p:txBody>
      </p:sp>
      <p:sp>
        <p:nvSpPr>
          <p:cNvPr id="4" name="页脚占位符 4">
            <a:extLst>
              <a:ext uri="{FF2B5EF4-FFF2-40B4-BE49-F238E27FC236}">
                <a16:creationId xmlns:a16="http://schemas.microsoft.com/office/drawing/2014/main" id="{DFF65AC9-8501-A144-872A-C0CF3DF93E8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D4390ECE-799A-C442-8D58-CA0E55EE1BB5}"/>
              </a:ext>
            </a:extLst>
          </p:cNvPr>
          <p:cNvSpPr>
            <a:spLocks noGrp="1" noChangeArrowheads="1"/>
          </p:cNvSpPr>
          <p:nvPr>
            <p:ph type="sldNum" sz="quarter" idx="12"/>
          </p:nvPr>
        </p:nvSpPr>
        <p:spPr>
          <a:ln/>
        </p:spPr>
        <p:txBody>
          <a:bodyPr/>
          <a:lstStyle>
            <a:lvl1pPr>
              <a:defRPr/>
            </a:lvl1pPr>
          </a:lstStyle>
          <a:p>
            <a:fld id="{D160C5BD-68D0-CE43-95D0-1D11858CC9DB}" type="slidenum">
              <a:rPr lang="zh-CN" altLang="en-US"/>
              <a:pPr/>
              <a:t>‹#›</a:t>
            </a:fld>
            <a:endParaRPr lang="zh-CN" altLang="en-US"/>
          </a:p>
        </p:txBody>
      </p:sp>
      <p:pic>
        <p:nvPicPr>
          <p:cNvPr id="6" name="Picture 5">
            <a:extLst>
              <a:ext uri="{FF2B5EF4-FFF2-40B4-BE49-F238E27FC236}">
                <a16:creationId xmlns:a16="http://schemas.microsoft.com/office/drawing/2014/main" id="{3C05BC99-0A2F-0A46-83A9-65D8BFBF4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1968658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6">
            <a:extLst>
              <a:ext uri="{FF2B5EF4-FFF2-40B4-BE49-F238E27FC236}">
                <a16:creationId xmlns:a16="http://schemas.microsoft.com/office/drawing/2014/main" id="{36C1B8E5-E9CB-C141-AA36-2CE1A7CBC028}"/>
              </a:ext>
            </a:extLst>
          </p:cNvPr>
          <p:cNvSpPr>
            <a:spLocks noGrp="1" noChangeArrowheads="1"/>
          </p:cNvSpPr>
          <p:nvPr>
            <p:ph type="dt" sz="half" idx="10"/>
          </p:nvPr>
        </p:nvSpPr>
        <p:spPr>
          <a:ln/>
        </p:spPr>
        <p:txBody>
          <a:bodyPr/>
          <a:lstStyle>
            <a:lvl1pPr>
              <a:defRPr/>
            </a:lvl1pPr>
          </a:lstStyle>
          <a:p>
            <a:pPr>
              <a:defRPr/>
            </a:pPr>
            <a:fld id="{E9BC5860-E230-5A4F-AA4A-4A15150EAFA3}" type="datetime1">
              <a:rPr lang="en-US" altLang="zh-CN" smtClean="0"/>
              <a:t>11/13/23</a:t>
            </a:fld>
            <a:endParaRPr lang="zh-CN" altLang="en-US"/>
          </a:p>
        </p:txBody>
      </p:sp>
      <p:sp>
        <p:nvSpPr>
          <p:cNvPr id="6" name="页脚占位符 7">
            <a:extLst>
              <a:ext uri="{FF2B5EF4-FFF2-40B4-BE49-F238E27FC236}">
                <a16:creationId xmlns:a16="http://schemas.microsoft.com/office/drawing/2014/main" id="{B8D920A4-33CE-B343-B811-14A84FE0EB4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16:creationId xmlns:a16="http://schemas.microsoft.com/office/drawing/2014/main" id="{7C7491BF-E59C-D141-A8ED-E3F07EFC9AAD}"/>
              </a:ext>
            </a:extLst>
          </p:cNvPr>
          <p:cNvSpPr>
            <a:spLocks noGrp="1" noChangeArrowheads="1"/>
          </p:cNvSpPr>
          <p:nvPr>
            <p:ph type="sldNum" sz="quarter" idx="12"/>
          </p:nvPr>
        </p:nvSpPr>
        <p:spPr>
          <a:ln/>
        </p:spPr>
        <p:txBody>
          <a:bodyPr/>
          <a:lstStyle>
            <a:lvl1pPr>
              <a:defRPr/>
            </a:lvl1pPr>
          </a:lstStyle>
          <a:p>
            <a:fld id="{82B261E1-BF67-E64B-9356-70540B6F13BA}" type="slidenum">
              <a:rPr lang="zh-CN" altLang="en-US"/>
              <a:pPr/>
              <a:t>‹#›</a:t>
            </a:fld>
            <a:endParaRPr lang="zh-CN" altLang="en-US"/>
          </a:p>
        </p:txBody>
      </p:sp>
    </p:spTree>
    <p:extLst>
      <p:ext uri="{BB962C8B-B14F-4D97-AF65-F5344CB8AC3E}">
        <p14:creationId xmlns:p14="http://schemas.microsoft.com/office/powerpoint/2010/main" val="3320361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9A4AA9F-784C-2D40-89D1-F330AC3D277D}"/>
              </a:ext>
            </a:extLst>
          </p:cNvPr>
          <p:cNvSpPr>
            <a:spLocks noGrp="1" noChangeArrowheads="1"/>
          </p:cNvSpPr>
          <p:nvPr>
            <p:ph type="dt" sz="half" idx="10"/>
          </p:nvPr>
        </p:nvSpPr>
        <p:spPr>
          <a:ln/>
        </p:spPr>
        <p:txBody>
          <a:bodyPr/>
          <a:lstStyle>
            <a:lvl1pPr>
              <a:defRPr/>
            </a:lvl1pPr>
          </a:lstStyle>
          <a:p>
            <a:pPr>
              <a:defRPr/>
            </a:pPr>
            <a:fld id="{4F875EF8-28C2-3C49-9013-B2C1695E8098}" type="datetime1">
              <a:rPr lang="en-US" altLang="zh-CN" smtClean="0"/>
              <a:t>11/13/23</a:t>
            </a:fld>
            <a:endParaRPr lang="zh-CN" altLang="en-US"/>
          </a:p>
        </p:txBody>
      </p:sp>
      <p:sp>
        <p:nvSpPr>
          <p:cNvPr id="8" name="页脚占位符 7">
            <a:extLst>
              <a:ext uri="{FF2B5EF4-FFF2-40B4-BE49-F238E27FC236}">
                <a16:creationId xmlns:a16="http://schemas.microsoft.com/office/drawing/2014/main" id="{7E047ED4-F9DC-BB41-BB8F-8F85EA3449A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8">
            <a:extLst>
              <a:ext uri="{FF2B5EF4-FFF2-40B4-BE49-F238E27FC236}">
                <a16:creationId xmlns:a16="http://schemas.microsoft.com/office/drawing/2014/main" id="{E4F0ED69-81B8-C74A-864B-66CB9E1FD6F3}"/>
              </a:ext>
            </a:extLst>
          </p:cNvPr>
          <p:cNvSpPr>
            <a:spLocks noGrp="1" noChangeArrowheads="1"/>
          </p:cNvSpPr>
          <p:nvPr>
            <p:ph type="sldNum" sz="quarter" idx="12"/>
          </p:nvPr>
        </p:nvSpPr>
        <p:spPr>
          <a:ln/>
        </p:spPr>
        <p:txBody>
          <a:bodyPr/>
          <a:lstStyle>
            <a:lvl1pPr>
              <a:defRPr/>
            </a:lvl1pPr>
          </a:lstStyle>
          <a:p>
            <a:fld id="{4056AAD7-28BA-B940-8D0A-F00FC15E9187}" type="slidenum">
              <a:rPr lang="zh-CN" altLang="en-US"/>
              <a:pPr/>
              <a:t>‹#›</a:t>
            </a:fld>
            <a:endParaRPr lang="zh-CN" altLang="en-US"/>
          </a:p>
        </p:txBody>
      </p:sp>
    </p:spTree>
    <p:extLst>
      <p:ext uri="{BB962C8B-B14F-4D97-AF65-F5344CB8AC3E}">
        <p14:creationId xmlns:p14="http://schemas.microsoft.com/office/powerpoint/2010/main" val="39024835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6">
            <a:extLst>
              <a:ext uri="{FF2B5EF4-FFF2-40B4-BE49-F238E27FC236}">
                <a16:creationId xmlns:a16="http://schemas.microsoft.com/office/drawing/2014/main" id="{5F79C2CD-86D0-824A-915A-C3B568EFCC5B}"/>
              </a:ext>
            </a:extLst>
          </p:cNvPr>
          <p:cNvSpPr>
            <a:spLocks noGrp="1" noChangeArrowheads="1"/>
          </p:cNvSpPr>
          <p:nvPr>
            <p:ph type="dt" sz="half" idx="10"/>
          </p:nvPr>
        </p:nvSpPr>
        <p:spPr>
          <a:ln/>
        </p:spPr>
        <p:txBody>
          <a:bodyPr/>
          <a:lstStyle>
            <a:lvl1pPr>
              <a:defRPr/>
            </a:lvl1pPr>
          </a:lstStyle>
          <a:p>
            <a:pPr>
              <a:defRPr/>
            </a:pPr>
            <a:fld id="{1EF6986A-1EA0-3648-B6EF-0BDAF1960F9D}" type="datetime1">
              <a:rPr lang="en-US" altLang="zh-CN" smtClean="0"/>
              <a:t>11/13/23</a:t>
            </a:fld>
            <a:endParaRPr lang="zh-CN" altLang="en-US"/>
          </a:p>
        </p:txBody>
      </p:sp>
      <p:sp>
        <p:nvSpPr>
          <p:cNvPr id="4" name="页脚占位符 7">
            <a:extLst>
              <a:ext uri="{FF2B5EF4-FFF2-40B4-BE49-F238E27FC236}">
                <a16:creationId xmlns:a16="http://schemas.microsoft.com/office/drawing/2014/main" id="{B51F74FB-00C3-3E46-B78A-DF7A0C594E8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8">
            <a:extLst>
              <a:ext uri="{FF2B5EF4-FFF2-40B4-BE49-F238E27FC236}">
                <a16:creationId xmlns:a16="http://schemas.microsoft.com/office/drawing/2014/main" id="{FB62B65D-7F1C-8F46-860B-DCFE8DB0CD90}"/>
              </a:ext>
            </a:extLst>
          </p:cNvPr>
          <p:cNvSpPr>
            <a:spLocks noGrp="1" noChangeArrowheads="1"/>
          </p:cNvSpPr>
          <p:nvPr>
            <p:ph type="sldNum" sz="quarter" idx="12"/>
          </p:nvPr>
        </p:nvSpPr>
        <p:spPr>
          <a:ln/>
        </p:spPr>
        <p:txBody>
          <a:bodyPr/>
          <a:lstStyle>
            <a:lvl1pPr>
              <a:defRPr/>
            </a:lvl1pPr>
          </a:lstStyle>
          <a:p>
            <a:fld id="{DD495862-99F7-B14C-A46D-B9DC526AFDC1}" type="slidenum">
              <a:rPr lang="zh-CN" altLang="en-US"/>
              <a:pPr/>
              <a:t>‹#›</a:t>
            </a:fld>
            <a:endParaRPr lang="zh-CN" altLang="en-US"/>
          </a:p>
        </p:txBody>
      </p:sp>
    </p:spTree>
    <p:extLst>
      <p:ext uri="{BB962C8B-B14F-4D97-AF65-F5344CB8AC3E}">
        <p14:creationId xmlns:p14="http://schemas.microsoft.com/office/powerpoint/2010/main" val="1624011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6">
            <a:extLst>
              <a:ext uri="{FF2B5EF4-FFF2-40B4-BE49-F238E27FC236}">
                <a16:creationId xmlns:a16="http://schemas.microsoft.com/office/drawing/2014/main" id="{AC975E63-D008-8642-8448-BCE3DCFAB0F5}"/>
              </a:ext>
            </a:extLst>
          </p:cNvPr>
          <p:cNvSpPr>
            <a:spLocks noGrp="1" noChangeArrowheads="1"/>
          </p:cNvSpPr>
          <p:nvPr>
            <p:ph type="dt" sz="half" idx="10"/>
          </p:nvPr>
        </p:nvSpPr>
        <p:spPr>
          <a:ln/>
        </p:spPr>
        <p:txBody>
          <a:bodyPr/>
          <a:lstStyle>
            <a:lvl1pPr>
              <a:defRPr/>
            </a:lvl1pPr>
          </a:lstStyle>
          <a:p>
            <a:pPr>
              <a:defRPr/>
            </a:pPr>
            <a:fld id="{87430C44-AFD0-CB42-B452-567536048F23}" type="datetime1">
              <a:rPr lang="en-US" altLang="zh-CN" smtClean="0"/>
              <a:t>11/13/23</a:t>
            </a:fld>
            <a:endParaRPr lang="zh-CN" altLang="en-US"/>
          </a:p>
        </p:txBody>
      </p:sp>
      <p:sp>
        <p:nvSpPr>
          <p:cNvPr id="3" name="页脚占位符 7">
            <a:extLst>
              <a:ext uri="{FF2B5EF4-FFF2-40B4-BE49-F238E27FC236}">
                <a16:creationId xmlns:a16="http://schemas.microsoft.com/office/drawing/2014/main" id="{A5F5E198-AF39-D448-AFD5-6C92A218CB2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8">
            <a:extLst>
              <a:ext uri="{FF2B5EF4-FFF2-40B4-BE49-F238E27FC236}">
                <a16:creationId xmlns:a16="http://schemas.microsoft.com/office/drawing/2014/main" id="{B5B2F684-CB71-2E4A-9346-772DD708BA44}"/>
              </a:ext>
            </a:extLst>
          </p:cNvPr>
          <p:cNvSpPr>
            <a:spLocks noGrp="1" noChangeArrowheads="1"/>
          </p:cNvSpPr>
          <p:nvPr>
            <p:ph type="sldNum" sz="quarter" idx="12"/>
          </p:nvPr>
        </p:nvSpPr>
        <p:spPr>
          <a:ln/>
        </p:spPr>
        <p:txBody>
          <a:bodyPr/>
          <a:lstStyle>
            <a:lvl1pPr>
              <a:defRPr/>
            </a:lvl1pPr>
          </a:lstStyle>
          <a:p>
            <a:fld id="{8033BFF2-F9AB-3D42-BEBB-8945BE53A5A8}" type="slidenum">
              <a:rPr lang="zh-CN" altLang="en-US"/>
              <a:pPr/>
              <a:t>‹#›</a:t>
            </a:fld>
            <a:endParaRPr lang="zh-CN" altLang="en-US"/>
          </a:p>
        </p:txBody>
      </p:sp>
    </p:spTree>
    <p:extLst>
      <p:ext uri="{BB962C8B-B14F-4D97-AF65-F5344CB8AC3E}">
        <p14:creationId xmlns:p14="http://schemas.microsoft.com/office/powerpoint/2010/main" val="3706332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6">
            <a:extLst>
              <a:ext uri="{FF2B5EF4-FFF2-40B4-BE49-F238E27FC236}">
                <a16:creationId xmlns:a16="http://schemas.microsoft.com/office/drawing/2014/main" id="{04B9B8E8-431F-864A-8A17-902D1D05A501}"/>
              </a:ext>
            </a:extLst>
          </p:cNvPr>
          <p:cNvSpPr>
            <a:spLocks noGrp="1" noChangeArrowheads="1"/>
          </p:cNvSpPr>
          <p:nvPr>
            <p:ph type="dt" sz="half" idx="10"/>
          </p:nvPr>
        </p:nvSpPr>
        <p:spPr>
          <a:ln/>
        </p:spPr>
        <p:txBody>
          <a:bodyPr/>
          <a:lstStyle>
            <a:lvl1pPr>
              <a:defRPr/>
            </a:lvl1pPr>
          </a:lstStyle>
          <a:p>
            <a:pPr>
              <a:defRPr/>
            </a:pPr>
            <a:fld id="{12EE1DA3-5986-ED42-AB72-91D1ECC9539A}" type="datetime1">
              <a:rPr lang="en-US" altLang="zh-CN" smtClean="0"/>
              <a:t>11/13/23</a:t>
            </a:fld>
            <a:endParaRPr lang="zh-CN" altLang="en-US"/>
          </a:p>
        </p:txBody>
      </p:sp>
      <p:sp>
        <p:nvSpPr>
          <p:cNvPr id="6" name="页脚占位符 7">
            <a:extLst>
              <a:ext uri="{FF2B5EF4-FFF2-40B4-BE49-F238E27FC236}">
                <a16:creationId xmlns:a16="http://schemas.microsoft.com/office/drawing/2014/main" id="{67B647B5-A6A9-3F45-A54B-1DC2D34307F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16:creationId xmlns:a16="http://schemas.microsoft.com/office/drawing/2014/main" id="{2E597769-18A9-B84B-BBE0-61A6A98A9B0C}"/>
              </a:ext>
            </a:extLst>
          </p:cNvPr>
          <p:cNvSpPr>
            <a:spLocks noGrp="1" noChangeArrowheads="1"/>
          </p:cNvSpPr>
          <p:nvPr>
            <p:ph type="sldNum" sz="quarter" idx="12"/>
          </p:nvPr>
        </p:nvSpPr>
        <p:spPr>
          <a:ln/>
        </p:spPr>
        <p:txBody>
          <a:bodyPr/>
          <a:lstStyle>
            <a:lvl1pPr>
              <a:defRPr/>
            </a:lvl1pPr>
          </a:lstStyle>
          <a:p>
            <a:fld id="{39B43873-9AEA-5740-86A5-F7E5152F0C53}" type="slidenum">
              <a:rPr lang="zh-CN" altLang="en-US"/>
              <a:pPr/>
              <a:t>‹#›</a:t>
            </a:fld>
            <a:endParaRPr lang="zh-CN" altLang="en-US"/>
          </a:p>
        </p:txBody>
      </p:sp>
    </p:spTree>
    <p:extLst>
      <p:ext uri="{BB962C8B-B14F-4D97-AF65-F5344CB8AC3E}">
        <p14:creationId xmlns:p14="http://schemas.microsoft.com/office/powerpoint/2010/main" val="33046876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6">
            <a:extLst>
              <a:ext uri="{FF2B5EF4-FFF2-40B4-BE49-F238E27FC236}">
                <a16:creationId xmlns:a16="http://schemas.microsoft.com/office/drawing/2014/main" id="{7B535910-16D0-964A-A398-5BD8ECF492AC}"/>
              </a:ext>
            </a:extLst>
          </p:cNvPr>
          <p:cNvSpPr>
            <a:spLocks noGrp="1" noChangeArrowheads="1"/>
          </p:cNvSpPr>
          <p:nvPr>
            <p:ph type="dt" sz="half" idx="10"/>
          </p:nvPr>
        </p:nvSpPr>
        <p:spPr>
          <a:ln/>
        </p:spPr>
        <p:txBody>
          <a:bodyPr/>
          <a:lstStyle>
            <a:lvl1pPr>
              <a:defRPr/>
            </a:lvl1pPr>
          </a:lstStyle>
          <a:p>
            <a:pPr>
              <a:defRPr/>
            </a:pPr>
            <a:fld id="{67045DC8-A95D-5942-8C22-7939AE39E475}" type="datetime1">
              <a:rPr lang="en-US" altLang="zh-CN" smtClean="0"/>
              <a:t>11/13/23</a:t>
            </a:fld>
            <a:endParaRPr lang="zh-CN" altLang="en-US"/>
          </a:p>
        </p:txBody>
      </p:sp>
      <p:sp>
        <p:nvSpPr>
          <p:cNvPr id="6" name="页脚占位符 7">
            <a:extLst>
              <a:ext uri="{FF2B5EF4-FFF2-40B4-BE49-F238E27FC236}">
                <a16:creationId xmlns:a16="http://schemas.microsoft.com/office/drawing/2014/main" id="{620D48D9-CBED-D84D-8C9E-DF64275DF3A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16:creationId xmlns:a16="http://schemas.microsoft.com/office/drawing/2014/main" id="{FDDF5271-192E-8F44-93BC-AFC8E3F4D70E}"/>
              </a:ext>
            </a:extLst>
          </p:cNvPr>
          <p:cNvSpPr>
            <a:spLocks noGrp="1" noChangeArrowheads="1"/>
          </p:cNvSpPr>
          <p:nvPr>
            <p:ph type="sldNum" sz="quarter" idx="12"/>
          </p:nvPr>
        </p:nvSpPr>
        <p:spPr>
          <a:ln/>
        </p:spPr>
        <p:txBody>
          <a:bodyPr/>
          <a:lstStyle>
            <a:lvl1pPr>
              <a:defRPr/>
            </a:lvl1pPr>
          </a:lstStyle>
          <a:p>
            <a:fld id="{F35D7442-9B1E-FD4E-A9C7-63FAF1ABB3E8}" type="slidenum">
              <a:rPr lang="zh-CN" altLang="en-US"/>
              <a:pPr/>
              <a:t>‹#›</a:t>
            </a:fld>
            <a:endParaRPr lang="zh-CN" altLang="en-US"/>
          </a:p>
        </p:txBody>
      </p:sp>
    </p:spTree>
    <p:extLst>
      <p:ext uri="{BB962C8B-B14F-4D97-AF65-F5344CB8AC3E}">
        <p14:creationId xmlns:p14="http://schemas.microsoft.com/office/powerpoint/2010/main" val="2808058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16:creationId xmlns:a16="http://schemas.microsoft.com/office/drawing/2014/main" id="{ECD28FBE-13DE-8D43-8E81-C2CE6D852665}"/>
              </a:ext>
            </a:extLst>
          </p:cNvPr>
          <p:cNvSpPr>
            <a:spLocks noGrp="1" noChangeArrowheads="1"/>
          </p:cNvSpPr>
          <p:nvPr>
            <p:ph type="dt" sz="half" idx="10"/>
          </p:nvPr>
        </p:nvSpPr>
        <p:spPr>
          <a:ln/>
        </p:spPr>
        <p:txBody>
          <a:bodyPr/>
          <a:lstStyle>
            <a:lvl1pPr>
              <a:defRPr/>
            </a:lvl1pPr>
          </a:lstStyle>
          <a:p>
            <a:pPr>
              <a:defRPr/>
            </a:pPr>
            <a:fld id="{265A1358-77B0-4145-969D-9D79FB0B347B}" type="datetime1">
              <a:rPr lang="en-US" altLang="zh-CN" smtClean="0"/>
              <a:t>11/13/23</a:t>
            </a:fld>
            <a:endParaRPr lang="zh-CN" altLang="en-US"/>
          </a:p>
        </p:txBody>
      </p:sp>
      <p:sp>
        <p:nvSpPr>
          <p:cNvPr id="5" name="页脚占位符 7">
            <a:extLst>
              <a:ext uri="{FF2B5EF4-FFF2-40B4-BE49-F238E27FC236}">
                <a16:creationId xmlns:a16="http://schemas.microsoft.com/office/drawing/2014/main" id="{D6F9A085-6D7A-D04B-92C3-7C2A2E555D3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0F5AFCE5-8938-DB40-A200-50AFE0A40598}"/>
              </a:ext>
            </a:extLst>
          </p:cNvPr>
          <p:cNvSpPr>
            <a:spLocks noGrp="1" noChangeArrowheads="1"/>
          </p:cNvSpPr>
          <p:nvPr>
            <p:ph type="sldNum" sz="quarter" idx="12"/>
          </p:nvPr>
        </p:nvSpPr>
        <p:spPr>
          <a:ln/>
        </p:spPr>
        <p:txBody>
          <a:bodyPr/>
          <a:lstStyle>
            <a:lvl1pPr>
              <a:defRPr/>
            </a:lvl1pPr>
          </a:lstStyle>
          <a:p>
            <a:fld id="{94F2578B-4FB3-0D41-916F-9183CB71EEE2}" type="slidenum">
              <a:rPr lang="zh-CN" altLang="en-US"/>
              <a:pPr/>
              <a:t>‹#›</a:t>
            </a:fld>
            <a:endParaRPr lang="zh-CN" altLang="en-US"/>
          </a:p>
        </p:txBody>
      </p:sp>
    </p:spTree>
    <p:extLst>
      <p:ext uri="{BB962C8B-B14F-4D97-AF65-F5344CB8AC3E}">
        <p14:creationId xmlns:p14="http://schemas.microsoft.com/office/powerpoint/2010/main" val="3969769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16:creationId xmlns:a16="http://schemas.microsoft.com/office/drawing/2014/main" id="{226FEFDD-C91A-CC4E-8A6E-28F00652D06C}"/>
              </a:ext>
            </a:extLst>
          </p:cNvPr>
          <p:cNvSpPr>
            <a:spLocks noGrp="1" noChangeArrowheads="1"/>
          </p:cNvSpPr>
          <p:nvPr>
            <p:ph type="dt" sz="half" idx="10"/>
          </p:nvPr>
        </p:nvSpPr>
        <p:spPr>
          <a:ln/>
        </p:spPr>
        <p:txBody>
          <a:bodyPr/>
          <a:lstStyle>
            <a:lvl1pPr>
              <a:defRPr/>
            </a:lvl1pPr>
          </a:lstStyle>
          <a:p>
            <a:pPr>
              <a:defRPr/>
            </a:pPr>
            <a:fld id="{1DBA5F5A-6225-AE4B-94C0-E0F16E395809}" type="datetime1">
              <a:rPr lang="en-US" altLang="zh-CN" smtClean="0"/>
              <a:t>11/13/23</a:t>
            </a:fld>
            <a:endParaRPr lang="zh-CN" altLang="en-US"/>
          </a:p>
        </p:txBody>
      </p:sp>
      <p:sp>
        <p:nvSpPr>
          <p:cNvPr id="5" name="页脚占位符 7">
            <a:extLst>
              <a:ext uri="{FF2B5EF4-FFF2-40B4-BE49-F238E27FC236}">
                <a16:creationId xmlns:a16="http://schemas.microsoft.com/office/drawing/2014/main" id="{87389493-A5D6-C046-8584-1C4015FC83F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B1622DD8-E7DB-124C-A3A0-7996A154FDF4}"/>
              </a:ext>
            </a:extLst>
          </p:cNvPr>
          <p:cNvSpPr>
            <a:spLocks noGrp="1" noChangeArrowheads="1"/>
          </p:cNvSpPr>
          <p:nvPr>
            <p:ph type="sldNum" sz="quarter" idx="12"/>
          </p:nvPr>
        </p:nvSpPr>
        <p:spPr>
          <a:ln/>
        </p:spPr>
        <p:txBody>
          <a:bodyPr/>
          <a:lstStyle>
            <a:lvl1pPr>
              <a:defRPr/>
            </a:lvl1pPr>
          </a:lstStyle>
          <a:p>
            <a:fld id="{8D85CA9C-5849-B14C-9D4D-C1AD01493C59}" type="slidenum">
              <a:rPr lang="zh-CN" altLang="en-US"/>
              <a:pPr/>
              <a:t>‹#›</a:t>
            </a:fld>
            <a:endParaRPr lang="zh-CN" altLang="en-US"/>
          </a:p>
        </p:txBody>
      </p:sp>
    </p:spTree>
    <p:extLst>
      <p:ext uri="{BB962C8B-B14F-4D97-AF65-F5344CB8AC3E}">
        <p14:creationId xmlns:p14="http://schemas.microsoft.com/office/powerpoint/2010/main" val="28822221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2">
            <a:extLst>
              <a:ext uri="{FF2B5EF4-FFF2-40B4-BE49-F238E27FC236}">
                <a16:creationId xmlns:a16="http://schemas.microsoft.com/office/drawing/2014/main" id="{8606B35B-B0BB-3C49-B09C-44EBB16213E8}"/>
              </a:ext>
            </a:extLst>
          </p:cNvPr>
          <p:cNvSpPr>
            <a:spLocks noGrp="1" noChangeArrowheads="1"/>
          </p:cNvSpPr>
          <p:nvPr>
            <p:ph type="dt" sz="half" idx="10"/>
          </p:nvPr>
        </p:nvSpPr>
        <p:spPr>
          <a:ln/>
        </p:spPr>
        <p:txBody>
          <a:bodyPr/>
          <a:lstStyle>
            <a:lvl1pPr>
              <a:defRPr/>
            </a:lvl1pPr>
          </a:lstStyle>
          <a:p>
            <a:pPr>
              <a:defRPr/>
            </a:pPr>
            <a:fld id="{79C2F608-3B03-6D4C-BDD6-DFEC938DBE67}" type="datetime1">
              <a:rPr lang="en-US" altLang="zh-CN" smtClean="0"/>
              <a:t>11/13/23</a:t>
            </a:fld>
            <a:endParaRPr lang="zh-CN" altLang="en-US"/>
          </a:p>
        </p:txBody>
      </p:sp>
      <p:sp>
        <p:nvSpPr>
          <p:cNvPr id="5" name="页脚占位符 3">
            <a:extLst>
              <a:ext uri="{FF2B5EF4-FFF2-40B4-BE49-F238E27FC236}">
                <a16:creationId xmlns:a16="http://schemas.microsoft.com/office/drawing/2014/main" id="{30209FBC-5FBC-7D41-8764-83044E3D8E3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639D79A1-3F31-2C44-AFCA-7AA77E76FBCE}"/>
              </a:ext>
            </a:extLst>
          </p:cNvPr>
          <p:cNvSpPr>
            <a:spLocks noGrp="1" noChangeArrowheads="1"/>
          </p:cNvSpPr>
          <p:nvPr>
            <p:ph type="sldNum" sz="quarter" idx="12"/>
          </p:nvPr>
        </p:nvSpPr>
        <p:spPr>
          <a:ln/>
        </p:spPr>
        <p:txBody>
          <a:bodyPr/>
          <a:lstStyle>
            <a:lvl1pPr>
              <a:defRPr/>
            </a:lvl1pPr>
          </a:lstStyle>
          <a:p>
            <a:fld id="{2303EB9B-8BFB-CC4D-8ED5-8EDC6FDDA47E}" type="slidenum">
              <a:rPr lang="zh-CN" altLang="en-US"/>
              <a:pPr/>
              <a:t>‹#›</a:t>
            </a:fld>
            <a:endParaRPr lang="zh-CN" altLang="en-US"/>
          </a:p>
        </p:txBody>
      </p:sp>
    </p:spTree>
    <p:extLst>
      <p:ext uri="{BB962C8B-B14F-4D97-AF65-F5344CB8AC3E}">
        <p14:creationId xmlns:p14="http://schemas.microsoft.com/office/powerpoint/2010/main" val="4497487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16:creationId xmlns:a16="http://schemas.microsoft.com/office/drawing/2014/main" id="{EFE76759-3590-E043-9904-C2278DB692F5}"/>
              </a:ext>
            </a:extLst>
          </p:cNvPr>
          <p:cNvSpPr>
            <a:spLocks noGrp="1" noChangeArrowheads="1"/>
          </p:cNvSpPr>
          <p:nvPr>
            <p:ph type="dt" sz="half" idx="10"/>
          </p:nvPr>
        </p:nvSpPr>
        <p:spPr>
          <a:ln/>
        </p:spPr>
        <p:txBody>
          <a:bodyPr/>
          <a:lstStyle>
            <a:lvl1pPr>
              <a:defRPr/>
            </a:lvl1pPr>
          </a:lstStyle>
          <a:p>
            <a:pPr>
              <a:defRPr/>
            </a:pPr>
            <a:fld id="{E69C3134-D7EB-C849-9F46-1876458D3C1D}" type="datetime1">
              <a:rPr lang="en-US" altLang="zh-CN" smtClean="0"/>
              <a:t>11/13/23</a:t>
            </a:fld>
            <a:endParaRPr lang="zh-CN" altLang="en-US"/>
          </a:p>
        </p:txBody>
      </p:sp>
      <p:sp>
        <p:nvSpPr>
          <p:cNvPr id="5" name="页脚占位符 3">
            <a:extLst>
              <a:ext uri="{FF2B5EF4-FFF2-40B4-BE49-F238E27FC236}">
                <a16:creationId xmlns:a16="http://schemas.microsoft.com/office/drawing/2014/main" id="{D3A0310E-A2AE-3B4D-9CB5-6DA1DCA5FFE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B1FF7D25-FAFA-5249-9784-203C353B4CCF}"/>
              </a:ext>
            </a:extLst>
          </p:cNvPr>
          <p:cNvSpPr>
            <a:spLocks noGrp="1" noChangeArrowheads="1"/>
          </p:cNvSpPr>
          <p:nvPr>
            <p:ph type="sldNum" sz="quarter" idx="12"/>
          </p:nvPr>
        </p:nvSpPr>
        <p:spPr>
          <a:ln/>
        </p:spPr>
        <p:txBody>
          <a:bodyPr/>
          <a:lstStyle>
            <a:lvl1pPr>
              <a:defRPr/>
            </a:lvl1pPr>
          </a:lstStyle>
          <a:p>
            <a:fld id="{1C2E51BC-1F7A-5140-8BA7-490B296FF5B1}" type="slidenum">
              <a:rPr lang="zh-CN" altLang="en-US"/>
              <a:pPr/>
              <a:t>‹#›</a:t>
            </a:fld>
            <a:endParaRPr lang="zh-CN" altLang="en-US"/>
          </a:p>
        </p:txBody>
      </p:sp>
    </p:spTree>
    <p:extLst>
      <p:ext uri="{BB962C8B-B14F-4D97-AF65-F5344CB8AC3E}">
        <p14:creationId xmlns:p14="http://schemas.microsoft.com/office/powerpoint/2010/main" val="3807872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88FBE7C-31CC-AD4F-98C2-739F16B20B5A}"/>
              </a:ext>
            </a:extLst>
          </p:cNvPr>
          <p:cNvSpPr>
            <a:spLocks noGrp="1" noChangeArrowheads="1"/>
          </p:cNvSpPr>
          <p:nvPr>
            <p:ph type="dt" sz="half" idx="10"/>
          </p:nvPr>
        </p:nvSpPr>
        <p:spPr>
          <a:ln/>
        </p:spPr>
        <p:txBody>
          <a:bodyPr/>
          <a:lstStyle>
            <a:lvl1pPr>
              <a:defRPr/>
            </a:lvl1pPr>
          </a:lstStyle>
          <a:p>
            <a:pPr>
              <a:defRPr/>
            </a:pPr>
            <a:fld id="{4D38165D-90BA-354E-92A2-D9ABE7B2BA38}" type="datetime1">
              <a:rPr lang="en-US" altLang="zh-CN" smtClean="0"/>
              <a:t>11/13/23</a:t>
            </a:fld>
            <a:endParaRPr lang="zh-CN" altLang="en-US"/>
          </a:p>
        </p:txBody>
      </p:sp>
      <p:sp>
        <p:nvSpPr>
          <p:cNvPr id="3" name="页脚占位符 4">
            <a:extLst>
              <a:ext uri="{FF2B5EF4-FFF2-40B4-BE49-F238E27FC236}">
                <a16:creationId xmlns:a16="http://schemas.microsoft.com/office/drawing/2014/main" id="{1795CD90-74D2-6D42-A8B7-C8D956E61FF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C58CF0E-870C-9947-9DBD-0DFD75AB7443}"/>
              </a:ext>
            </a:extLst>
          </p:cNvPr>
          <p:cNvSpPr>
            <a:spLocks noGrp="1" noChangeArrowheads="1"/>
          </p:cNvSpPr>
          <p:nvPr>
            <p:ph type="sldNum" sz="quarter" idx="12"/>
          </p:nvPr>
        </p:nvSpPr>
        <p:spPr>
          <a:ln/>
        </p:spPr>
        <p:txBody>
          <a:bodyPr/>
          <a:lstStyle>
            <a:lvl1pPr>
              <a:defRPr/>
            </a:lvl1pPr>
          </a:lstStyle>
          <a:p>
            <a:fld id="{465717F2-DE62-A445-9F03-50055757659A}" type="slidenum">
              <a:rPr lang="zh-CN" altLang="en-US"/>
              <a:pPr/>
              <a:t>‹#›</a:t>
            </a:fld>
            <a:endParaRPr lang="zh-CN" altLang="en-US"/>
          </a:p>
        </p:txBody>
      </p:sp>
      <p:pic>
        <p:nvPicPr>
          <p:cNvPr id="6" name="Picture 5">
            <a:extLst>
              <a:ext uri="{FF2B5EF4-FFF2-40B4-BE49-F238E27FC236}">
                <a16:creationId xmlns:a16="http://schemas.microsoft.com/office/drawing/2014/main" id="{253E8B6C-ADB7-F645-86E3-3BCBDBCAD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4022933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2">
            <a:extLst>
              <a:ext uri="{FF2B5EF4-FFF2-40B4-BE49-F238E27FC236}">
                <a16:creationId xmlns:a16="http://schemas.microsoft.com/office/drawing/2014/main" id="{7BC214D5-B5F8-C841-A0FF-807239737BC1}"/>
              </a:ext>
            </a:extLst>
          </p:cNvPr>
          <p:cNvSpPr>
            <a:spLocks noGrp="1" noChangeArrowheads="1"/>
          </p:cNvSpPr>
          <p:nvPr>
            <p:ph type="dt" sz="half" idx="10"/>
          </p:nvPr>
        </p:nvSpPr>
        <p:spPr>
          <a:ln/>
        </p:spPr>
        <p:txBody>
          <a:bodyPr/>
          <a:lstStyle>
            <a:lvl1pPr>
              <a:defRPr/>
            </a:lvl1pPr>
          </a:lstStyle>
          <a:p>
            <a:pPr>
              <a:defRPr/>
            </a:pPr>
            <a:fld id="{7445A007-48AD-1A4A-B704-999531B31B0C}" type="datetime1">
              <a:rPr lang="en-US" altLang="zh-CN" smtClean="0"/>
              <a:t>11/13/23</a:t>
            </a:fld>
            <a:endParaRPr lang="zh-CN" altLang="en-US"/>
          </a:p>
        </p:txBody>
      </p:sp>
      <p:sp>
        <p:nvSpPr>
          <p:cNvPr id="5" name="页脚占位符 3">
            <a:extLst>
              <a:ext uri="{FF2B5EF4-FFF2-40B4-BE49-F238E27FC236}">
                <a16:creationId xmlns:a16="http://schemas.microsoft.com/office/drawing/2014/main" id="{8A9E19A9-DE6C-8346-812F-C2F8B366360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55269467-2121-6047-A348-6B11E3E3719D}"/>
              </a:ext>
            </a:extLst>
          </p:cNvPr>
          <p:cNvSpPr>
            <a:spLocks noGrp="1" noChangeArrowheads="1"/>
          </p:cNvSpPr>
          <p:nvPr>
            <p:ph type="sldNum" sz="quarter" idx="12"/>
          </p:nvPr>
        </p:nvSpPr>
        <p:spPr>
          <a:ln/>
        </p:spPr>
        <p:txBody>
          <a:bodyPr/>
          <a:lstStyle>
            <a:lvl1pPr>
              <a:defRPr/>
            </a:lvl1pPr>
          </a:lstStyle>
          <a:p>
            <a:fld id="{AC641C08-80B9-824F-80AA-1FD655EBA343}" type="slidenum">
              <a:rPr lang="zh-CN" altLang="en-US"/>
              <a:pPr/>
              <a:t>‹#›</a:t>
            </a:fld>
            <a:endParaRPr lang="zh-CN" altLang="en-US"/>
          </a:p>
        </p:txBody>
      </p:sp>
    </p:spTree>
    <p:extLst>
      <p:ext uri="{BB962C8B-B14F-4D97-AF65-F5344CB8AC3E}">
        <p14:creationId xmlns:p14="http://schemas.microsoft.com/office/powerpoint/2010/main" val="2765775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2">
            <a:extLst>
              <a:ext uri="{FF2B5EF4-FFF2-40B4-BE49-F238E27FC236}">
                <a16:creationId xmlns:a16="http://schemas.microsoft.com/office/drawing/2014/main" id="{2139F33C-54C9-2C47-8A50-AFBC688066BA}"/>
              </a:ext>
            </a:extLst>
          </p:cNvPr>
          <p:cNvSpPr>
            <a:spLocks noGrp="1" noChangeArrowheads="1"/>
          </p:cNvSpPr>
          <p:nvPr>
            <p:ph type="dt" sz="half" idx="10"/>
          </p:nvPr>
        </p:nvSpPr>
        <p:spPr>
          <a:ln/>
        </p:spPr>
        <p:txBody>
          <a:bodyPr/>
          <a:lstStyle>
            <a:lvl1pPr>
              <a:defRPr/>
            </a:lvl1pPr>
          </a:lstStyle>
          <a:p>
            <a:pPr>
              <a:defRPr/>
            </a:pPr>
            <a:fld id="{0FB9B331-A639-DD43-B591-E597A8FAFB5E}" type="datetime1">
              <a:rPr lang="en-US" altLang="zh-CN" smtClean="0"/>
              <a:t>11/13/23</a:t>
            </a:fld>
            <a:endParaRPr lang="zh-CN" altLang="en-US"/>
          </a:p>
        </p:txBody>
      </p:sp>
      <p:sp>
        <p:nvSpPr>
          <p:cNvPr id="6" name="页脚占位符 3">
            <a:extLst>
              <a:ext uri="{FF2B5EF4-FFF2-40B4-BE49-F238E27FC236}">
                <a16:creationId xmlns:a16="http://schemas.microsoft.com/office/drawing/2014/main" id="{AE2D115C-F811-EB42-A918-BF8FD91563A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16:creationId xmlns:a16="http://schemas.microsoft.com/office/drawing/2014/main" id="{45F2C150-D2C4-144C-B003-D57CE63B1875}"/>
              </a:ext>
            </a:extLst>
          </p:cNvPr>
          <p:cNvSpPr>
            <a:spLocks noGrp="1" noChangeArrowheads="1"/>
          </p:cNvSpPr>
          <p:nvPr>
            <p:ph type="sldNum" sz="quarter" idx="12"/>
          </p:nvPr>
        </p:nvSpPr>
        <p:spPr>
          <a:ln/>
        </p:spPr>
        <p:txBody>
          <a:bodyPr/>
          <a:lstStyle>
            <a:lvl1pPr>
              <a:defRPr/>
            </a:lvl1pPr>
          </a:lstStyle>
          <a:p>
            <a:fld id="{0011BCF0-D6C5-F545-B348-41573C4085C7}" type="slidenum">
              <a:rPr lang="zh-CN" altLang="en-US"/>
              <a:pPr/>
              <a:t>‹#›</a:t>
            </a:fld>
            <a:endParaRPr lang="zh-CN" altLang="en-US"/>
          </a:p>
        </p:txBody>
      </p:sp>
    </p:spTree>
    <p:extLst>
      <p:ext uri="{BB962C8B-B14F-4D97-AF65-F5344CB8AC3E}">
        <p14:creationId xmlns:p14="http://schemas.microsoft.com/office/powerpoint/2010/main" val="17699053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2">
            <a:extLst>
              <a:ext uri="{FF2B5EF4-FFF2-40B4-BE49-F238E27FC236}">
                <a16:creationId xmlns:a16="http://schemas.microsoft.com/office/drawing/2014/main" id="{D95B598F-DD48-8E45-91C4-E386F54F5B7B}"/>
              </a:ext>
            </a:extLst>
          </p:cNvPr>
          <p:cNvSpPr>
            <a:spLocks noGrp="1" noChangeArrowheads="1"/>
          </p:cNvSpPr>
          <p:nvPr>
            <p:ph type="dt" sz="half" idx="10"/>
          </p:nvPr>
        </p:nvSpPr>
        <p:spPr>
          <a:ln/>
        </p:spPr>
        <p:txBody>
          <a:bodyPr/>
          <a:lstStyle>
            <a:lvl1pPr>
              <a:defRPr/>
            </a:lvl1pPr>
          </a:lstStyle>
          <a:p>
            <a:pPr>
              <a:defRPr/>
            </a:pPr>
            <a:fld id="{378ED8CA-34EB-1A43-B2F8-5B047F67EA75}" type="datetime1">
              <a:rPr lang="en-US" altLang="zh-CN" smtClean="0"/>
              <a:t>11/13/23</a:t>
            </a:fld>
            <a:endParaRPr lang="zh-CN" altLang="en-US"/>
          </a:p>
        </p:txBody>
      </p:sp>
      <p:sp>
        <p:nvSpPr>
          <p:cNvPr id="8" name="页脚占位符 3">
            <a:extLst>
              <a:ext uri="{FF2B5EF4-FFF2-40B4-BE49-F238E27FC236}">
                <a16:creationId xmlns:a16="http://schemas.microsoft.com/office/drawing/2014/main" id="{D2F8A1A9-E24F-794A-9BC2-7B6B521673A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4">
            <a:extLst>
              <a:ext uri="{FF2B5EF4-FFF2-40B4-BE49-F238E27FC236}">
                <a16:creationId xmlns:a16="http://schemas.microsoft.com/office/drawing/2014/main" id="{B4854524-31F4-EF45-B1E2-B6262E72020D}"/>
              </a:ext>
            </a:extLst>
          </p:cNvPr>
          <p:cNvSpPr>
            <a:spLocks noGrp="1" noChangeArrowheads="1"/>
          </p:cNvSpPr>
          <p:nvPr>
            <p:ph type="sldNum" sz="quarter" idx="12"/>
          </p:nvPr>
        </p:nvSpPr>
        <p:spPr>
          <a:ln/>
        </p:spPr>
        <p:txBody>
          <a:bodyPr/>
          <a:lstStyle>
            <a:lvl1pPr>
              <a:defRPr/>
            </a:lvl1pPr>
          </a:lstStyle>
          <a:p>
            <a:fld id="{8E6A2CFA-4A84-7B41-A0C7-9953F846978C}" type="slidenum">
              <a:rPr lang="zh-CN" altLang="en-US"/>
              <a:pPr/>
              <a:t>‹#›</a:t>
            </a:fld>
            <a:endParaRPr lang="zh-CN" altLang="en-US"/>
          </a:p>
        </p:txBody>
      </p:sp>
    </p:spTree>
    <p:extLst>
      <p:ext uri="{BB962C8B-B14F-4D97-AF65-F5344CB8AC3E}">
        <p14:creationId xmlns:p14="http://schemas.microsoft.com/office/powerpoint/2010/main" val="2922557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393B345-31A2-A645-8177-8CCAE48722BE}"/>
              </a:ext>
            </a:extLst>
          </p:cNvPr>
          <p:cNvSpPr>
            <a:spLocks noGrp="1" noChangeArrowheads="1"/>
          </p:cNvSpPr>
          <p:nvPr>
            <p:ph type="dt" sz="half" idx="10"/>
          </p:nvPr>
        </p:nvSpPr>
        <p:spPr>
          <a:ln/>
        </p:spPr>
        <p:txBody>
          <a:bodyPr/>
          <a:lstStyle>
            <a:lvl1pPr>
              <a:defRPr/>
            </a:lvl1pPr>
          </a:lstStyle>
          <a:p>
            <a:pPr>
              <a:defRPr/>
            </a:pPr>
            <a:fld id="{01F9AAE2-6B61-0143-961B-858B00B0F595}" type="datetime1">
              <a:rPr lang="en-US" altLang="zh-CN" smtClean="0"/>
              <a:t>11/13/23</a:t>
            </a:fld>
            <a:endParaRPr lang="zh-CN" altLang="en-US"/>
          </a:p>
        </p:txBody>
      </p:sp>
      <p:sp>
        <p:nvSpPr>
          <p:cNvPr id="4" name="页脚占位符 3">
            <a:extLst>
              <a:ext uri="{FF2B5EF4-FFF2-40B4-BE49-F238E27FC236}">
                <a16:creationId xmlns:a16="http://schemas.microsoft.com/office/drawing/2014/main" id="{322E33F5-B698-4D46-AD2D-DE518A5395F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4">
            <a:extLst>
              <a:ext uri="{FF2B5EF4-FFF2-40B4-BE49-F238E27FC236}">
                <a16:creationId xmlns:a16="http://schemas.microsoft.com/office/drawing/2014/main" id="{B89B8BDD-1918-B04A-8800-FC31826126D4}"/>
              </a:ext>
            </a:extLst>
          </p:cNvPr>
          <p:cNvSpPr>
            <a:spLocks noGrp="1" noChangeArrowheads="1"/>
          </p:cNvSpPr>
          <p:nvPr>
            <p:ph type="sldNum" sz="quarter" idx="12"/>
          </p:nvPr>
        </p:nvSpPr>
        <p:spPr>
          <a:ln/>
        </p:spPr>
        <p:txBody>
          <a:bodyPr/>
          <a:lstStyle>
            <a:lvl1pPr>
              <a:defRPr/>
            </a:lvl1pPr>
          </a:lstStyle>
          <a:p>
            <a:fld id="{AC12F683-DD74-1748-971B-0DA0BE4A670F}" type="slidenum">
              <a:rPr lang="zh-CN" altLang="en-US"/>
              <a:pPr/>
              <a:t>‹#›</a:t>
            </a:fld>
            <a:endParaRPr lang="zh-CN" altLang="en-US"/>
          </a:p>
        </p:txBody>
      </p:sp>
    </p:spTree>
    <p:extLst>
      <p:ext uri="{BB962C8B-B14F-4D97-AF65-F5344CB8AC3E}">
        <p14:creationId xmlns:p14="http://schemas.microsoft.com/office/powerpoint/2010/main" val="239816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38B4143D-2C6E-BD42-8A76-72F00B8E9CEF}"/>
              </a:ext>
            </a:extLst>
          </p:cNvPr>
          <p:cNvSpPr>
            <a:spLocks noGrp="1" noChangeArrowheads="1"/>
          </p:cNvSpPr>
          <p:nvPr>
            <p:ph type="dt" sz="half" idx="10"/>
          </p:nvPr>
        </p:nvSpPr>
        <p:spPr>
          <a:ln/>
        </p:spPr>
        <p:txBody>
          <a:bodyPr/>
          <a:lstStyle>
            <a:lvl1pPr>
              <a:defRPr/>
            </a:lvl1pPr>
          </a:lstStyle>
          <a:p>
            <a:pPr>
              <a:defRPr/>
            </a:pPr>
            <a:fld id="{6B767585-FF37-6049-B129-74614F4BCD96}" type="datetime1">
              <a:rPr lang="en-US" altLang="zh-CN" smtClean="0"/>
              <a:t>11/13/23</a:t>
            </a:fld>
            <a:endParaRPr lang="zh-CN" altLang="en-US"/>
          </a:p>
        </p:txBody>
      </p:sp>
      <p:sp>
        <p:nvSpPr>
          <p:cNvPr id="3" name="页脚占位符 3">
            <a:extLst>
              <a:ext uri="{FF2B5EF4-FFF2-40B4-BE49-F238E27FC236}">
                <a16:creationId xmlns:a16="http://schemas.microsoft.com/office/drawing/2014/main" id="{E5A58B61-6DA5-F048-9DCC-D5463CE9B24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4">
            <a:extLst>
              <a:ext uri="{FF2B5EF4-FFF2-40B4-BE49-F238E27FC236}">
                <a16:creationId xmlns:a16="http://schemas.microsoft.com/office/drawing/2014/main" id="{DDDA0464-57BC-E24B-BDC2-78F67CA385A8}"/>
              </a:ext>
            </a:extLst>
          </p:cNvPr>
          <p:cNvSpPr>
            <a:spLocks noGrp="1" noChangeArrowheads="1"/>
          </p:cNvSpPr>
          <p:nvPr>
            <p:ph type="sldNum" sz="quarter" idx="12"/>
          </p:nvPr>
        </p:nvSpPr>
        <p:spPr>
          <a:ln/>
        </p:spPr>
        <p:txBody>
          <a:bodyPr/>
          <a:lstStyle>
            <a:lvl1pPr>
              <a:defRPr/>
            </a:lvl1pPr>
          </a:lstStyle>
          <a:p>
            <a:fld id="{92692129-A7ED-1744-B958-4C0EC93A1312}" type="slidenum">
              <a:rPr lang="zh-CN" altLang="en-US"/>
              <a:pPr/>
              <a:t>‹#›</a:t>
            </a:fld>
            <a:endParaRPr lang="zh-CN" altLang="en-US"/>
          </a:p>
        </p:txBody>
      </p:sp>
    </p:spTree>
    <p:extLst>
      <p:ext uri="{BB962C8B-B14F-4D97-AF65-F5344CB8AC3E}">
        <p14:creationId xmlns:p14="http://schemas.microsoft.com/office/powerpoint/2010/main" val="1432961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
            <a:extLst>
              <a:ext uri="{FF2B5EF4-FFF2-40B4-BE49-F238E27FC236}">
                <a16:creationId xmlns:a16="http://schemas.microsoft.com/office/drawing/2014/main" id="{7018CF10-1F18-F246-A1CC-FBF982BD7D76}"/>
              </a:ext>
            </a:extLst>
          </p:cNvPr>
          <p:cNvSpPr>
            <a:spLocks noGrp="1" noChangeArrowheads="1"/>
          </p:cNvSpPr>
          <p:nvPr>
            <p:ph type="dt" sz="half" idx="10"/>
          </p:nvPr>
        </p:nvSpPr>
        <p:spPr>
          <a:ln/>
        </p:spPr>
        <p:txBody>
          <a:bodyPr/>
          <a:lstStyle>
            <a:lvl1pPr>
              <a:defRPr/>
            </a:lvl1pPr>
          </a:lstStyle>
          <a:p>
            <a:pPr>
              <a:defRPr/>
            </a:pPr>
            <a:fld id="{DD29AB56-62D2-4A4C-9D0C-2151D0FDC354}" type="datetime1">
              <a:rPr lang="en-US" altLang="zh-CN" smtClean="0"/>
              <a:t>11/13/23</a:t>
            </a:fld>
            <a:endParaRPr lang="zh-CN" altLang="en-US"/>
          </a:p>
        </p:txBody>
      </p:sp>
      <p:sp>
        <p:nvSpPr>
          <p:cNvPr id="6" name="页脚占位符 3">
            <a:extLst>
              <a:ext uri="{FF2B5EF4-FFF2-40B4-BE49-F238E27FC236}">
                <a16:creationId xmlns:a16="http://schemas.microsoft.com/office/drawing/2014/main" id="{1895BA8C-AA8C-5F4A-84EF-6D59C80B5C1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16:creationId xmlns:a16="http://schemas.microsoft.com/office/drawing/2014/main" id="{A543E309-25DB-0A47-BF15-A4DEBC9A95B9}"/>
              </a:ext>
            </a:extLst>
          </p:cNvPr>
          <p:cNvSpPr>
            <a:spLocks noGrp="1" noChangeArrowheads="1"/>
          </p:cNvSpPr>
          <p:nvPr>
            <p:ph type="sldNum" sz="quarter" idx="12"/>
          </p:nvPr>
        </p:nvSpPr>
        <p:spPr>
          <a:ln/>
        </p:spPr>
        <p:txBody>
          <a:bodyPr/>
          <a:lstStyle>
            <a:lvl1pPr>
              <a:defRPr/>
            </a:lvl1pPr>
          </a:lstStyle>
          <a:p>
            <a:fld id="{AF8F63FA-0215-3943-97B2-090CD15AA2FF}" type="slidenum">
              <a:rPr lang="zh-CN" altLang="en-US"/>
              <a:pPr/>
              <a:t>‹#›</a:t>
            </a:fld>
            <a:endParaRPr lang="zh-CN" altLang="en-US"/>
          </a:p>
        </p:txBody>
      </p:sp>
    </p:spTree>
    <p:extLst>
      <p:ext uri="{BB962C8B-B14F-4D97-AF65-F5344CB8AC3E}">
        <p14:creationId xmlns:p14="http://schemas.microsoft.com/office/powerpoint/2010/main" val="3709029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
            <a:extLst>
              <a:ext uri="{FF2B5EF4-FFF2-40B4-BE49-F238E27FC236}">
                <a16:creationId xmlns:a16="http://schemas.microsoft.com/office/drawing/2014/main" id="{2731FFB4-E20E-F349-8FF3-ADA7C20EE0A2}"/>
              </a:ext>
            </a:extLst>
          </p:cNvPr>
          <p:cNvSpPr>
            <a:spLocks noGrp="1" noChangeArrowheads="1"/>
          </p:cNvSpPr>
          <p:nvPr>
            <p:ph type="dt" sz="half" idx="10"/>
          </p:nvPr>
        </p:nvSpPr>
        <p:spPr>
          <a:ln/>
        </p:spPr>
        <p:txBody>
          <a:bodyPr/>
          <a:lstStyle>
            <a:lvl1pPr>
              <a:defRPr/>
            </a:lvl1pPr>
          </a:lstStyle>
          <a:p>
            <a:pPr>
              <a:defRPr/>
            </a:pPr>
            <a:fld id="{D414298F-C323-6441-8315-543F41E20972}" type="datetime1">
              <a:rPr lang="en-US" altLang="zh-CN" smtClean="0"/>
              <a:t>11/13/23</a:t>
            </a:fld>
            <a:endParaRPr lang="zh-CN" altLang="en-US"/>
          </a:p>
        </p:txBody>
      </p:sp>
      <p:sp>
        <p:nvSpPr>
          <p:cNvPr id="6" name="页脚占位符 3">
            <a:extLst>
              <a:ext uri="{FF2B5EF4-FFF2-40B4-BE49-F238E27FC236}">
                <a16:creationId xmlns:a16="http://schemas.microsoft.com/office/drawing/2014/main" id="{09F56D7B-52D9-264C-8EF7-8238EA53AAB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16:creationId xmlns:a16="http://schemas.microsoft.com/office/drawing/2014/main" id="{1AF430AE-2DC4-A246-BF09-97279791981C}"/>
              </a:ext>
            </a:extLst>
          </p:cNvPr>
          <p:cNvSpPr>
            <a:spLocks noGrp="1" noChangeArrowheads="1"/>
          </p:cNvSpPr>
          <p:nvPr>
            <p:ph type="sldNum" sz="quarter" idx="12"/>
          </p:nvPr>
        </p:nvSpPr>
        <p:spPr>
          <a:ln/>
        </p:spPr>
        <p:txBody>
          <a:bodyPr/>
          <a:lstStyle>
            <a:lvl1pPr>
              <a:defRPr/>
            </a:lvl1pPr>
          </a:lstStyle>
          <a:p>
            <a:fld id="{BD11AEA3-4361-4348-AD6C-FBEF0C0D1C64}" type="slidenum">
              <a:rPr lang="zh-CN" altLang="en-US"/>
              <a:pPr/>
              <a:t>‹#›</a:t>
            </a:fld>
            <a:endParaRPr lang="zh-CN" altLang="en-US"/>
          </a:p>
        </p:txBody>
      </p:sp>
    </p:spTree>
    <p:extLst>
      <p:ext uri="{BB962C8B-B14F-4D97-AF65-F5344CB8AC3E}">
        <p14:creationId xmlns:p14="http://schemas.microsoft.com/office/powerpoint/2010/main" val="12563455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16:creationId xmlns:a16="http://schemas.microsoft.com/office/drawing/2014/main" id="{320839A5-BF36-3B4D-96F8-FA949966ED72}"/>
              </a:ext>
            </a:extLst>
          </p:cNvPr>
          <p:cNvSpPr>
            <a:spLocks noGrp="1" noChangeArrowheads="1"/>
          </p:cNvSpPr>
          <p:nvPr>
            <p:ph type="dt" sz="half" idx="10"/>
          </p:nvPr>
        </p:nvSpPr>
        <p:spPr>
          <a:ln/>
        </p:spPr>
        <p:txBody>
          <a:bodyPr/>
          <a:lstStyle>
            <a:lvl1pPr>
              <a:defRPr/>
            </a:lvl1pPr>
          </a:lstStyle>
          <a:p>
            <a:pPr>
              <a:defRPr/>
            </a:pPr>
            <a:fld id="{72CE229D-C0DB-544B-BE5B-B50154EDAF77}" type="datetime1">
              <a:rPr lang="en-US" altLang="zh-CN" smtClean="0"/>
              <a:t>11/13/23</a:t>
            </a:fld>
            <a:endParaRPr lang="zh-CN" altLang="en-US"/>
          </a:p>
        </p:txBody>
      </p:sp>
      <p:sp>
        <p:nvSpPr>
          <p:cNvPr id="5" name="页脚占位符 3">
            <a:extLst>
              <a:ext uri="{FF2B5EF4-FFF2-40B4-BE49-F238E27FC236}">
                <a16:creationId xmlns:a16="http://schemas.microsoft.com/office/drawing/2014/main" id="{9D641754-3E4B-0146-8243-3696A4730FD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50B3EB3B-7BEE-1E42-8862-D4139A3E4805}"/>
              </a:ext>
            </a:extLst>
          </p:cNvPr>
          <p:cNvSpPr>
            <a:spLocks noGrp="1" noChangeArrowheads="1"/>
          </p:cNvSpPr>
          <p:nvPr>
            <p:ph type="sldNum" sz="quarter" idx="12"/>
          </p:nvPr>
        </p:nvSpPr>
        <p:spPr>
          <a:ln/>
        </p:spPr>
        <p:txBody>
          <a:bodyPr/>
          <a:lstStyle>
            <a:lvl1pPr>
              <a:defRPr/>
            </a:lvl1pPr>
          </a:lstStyle>
          <a:p>
            <a:fld id="{FDD79E03-43E7-C643-B12C-B8A5F159406B}" type="slidenum">
              <a:rPr lang="zh-CN" altLang="en-US"/>
              <a:pPr/>
              <a:t>‹#›</a:t>
            </a:fld>
            <a:endParaRPr lang="zh-CN" altLang="en-US"/>
          </a:p>
        </p:txBody>
      </p:sp>
    </p:spTree>
    <p:extLst>
      <p:ext uri="{BB962C8B-B14F-4D97-AF65-F5344CB8AC3E}">
        <p14:creationId xmlns:p14="http://schemas.microsoft.com/office/powerpoint/2010/main" val="28899498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16:creationId xmlns:a16="http://schemas.microsoft.com/office/drawing/2014/main" id="{118EB4F2-8728-6E4D-82E0-FD5CAAE8C125}"/>
              </a:ext>
            </a:extLst>
          </p:cNvPr>
          <p:cNvSpPr>
            <a:spLocks noGrp="1" noChangeArrowheads="1"/>
          </p:cNvSpPr>
          <p:nvPr>
            <p:ph type="dt" sz="half" idx="10"/>
          </p:nvPr>
        </p:nvSpPr>
        <p:spPr>
          <a:ln/>
        </p:spPr>
        <p:txBody>
          <a:bodyPr/>
          <a:lstStyle>
            <a:lvl1pPr>
              <a:defRPr/>
            </a:lvl1pPr>
          </a:lstStyle>
          <a:p>
            <a:pPr>
              <a:defRPr/>
            </a:pPr>
            <a:fld id="{85561BF6-9F7D-0D4B-9E09-AA620CD9EB48}" type="datetime1">
              <a:rPr lang="en-US" altLang="zh-CN" smtClean="0"/>
              <a:t>11/13/23</a:t>
            </a:fld>
            <a:endParaRPr lang="zh-CN" altLang="en-US"/>
          </a:p>
        </p:txBody>
      </p:sp>
      <p:sp>
        <p:nvSpPr>
          <p:cNvPr id="5" name="页脚占位符 3">
            <a:extLst>
              <a:ext uri="{FF2B5EF4-FFF2-40B4-BE49-F238E27FC236}">
                <a16:creationId xmlns:a16="http://schemas.microsoft.com/office/drawing/2014/main" id="{108FAEAF-B715-4248-992C-9852ABC6D08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248B603A-7B61-CC4A-A112-8EAF9C030AB0}"/>
              </a:ext>
            </a:extLst>
          </p:cNvPr>
          <p:cNvSpPr>
            <a:spLocks noGrp="1" noChangeArrowheads="1"/>
          </p:cNvSpPr>
          <p:nvPr>
            <p:ph type="sldNum" sz="quarter" idx="12"/>
          </p:nvPr>
        </p:nvSpPr>
        <p:spPr>
          <a:ln/>
        </p:spPr>
        <p:txBody>
          <a:bodyPr/>
          <a:lstStyle>
            <a:lvl1pPr>
              <a:defRPr/>
            </a:lvl1pPr>
          </a:lstStyle>
          <a:p>
            <a:fld id="{C93A7075-4477-DF45-BA2A-1877F6F52904}" type="slidenum">
              <a:rPr lang="zh-CN" altLang="en-US"/>
              <a:pPr/>
              <a:t>‹#›</a:t>
            </a:fld>
            <a:endParaRPr lang="zh-CN" altLang="en-US"/>
          </a:p>
        </p:txBody>
      </p:sp>
    </p:spTree>
    <p:extLst>
      <p:ext uri="{BB962C8B-B14F-4D97-AF65-F5344CB8AC3E}">
        <p14:creationId xmlns:p14="http://schemas.microsoft.com/office/powerpoint/2010/main" val="38084995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1">
            <a:extLst>
              <a:ext uri="{FF2B5EF4-FFF2-40B4-BE49-F238E27FC236}">
                <a16:creationId xmlns:a16="http://schemas.microsoft.com/office/drawing/2014/main" id="{B9E83EE6-27E6-304B-9034-CD1A69C38AA3}"/>
              </a:ext>
            </a:extLst>
          </p:cNvPr>
          <p:cNvSpPr>
            <a:spLocks noGrp="1" noChangeArrowheads="1"/>
          </p:cNvSpPr>
          <p:nvPr>
            <p:ph type="dt" sz="half" idx="10"/>
          </p:nvPr>
        </p:nvSpPr>
        <p:spPr>
          <a:ln/>
        </p:spPr>
        <p:txBody>
          <a:bodyPr/>
          <a:lstStyle>
            <a:lvl1pPr>
              <a:defRPr/>
            </a:lvl1pPr>
          </a:lstStyle>
          <a:p>
            <a:pPr>
              <a:defRPr/>
            </a:pPr>
            <a:fld id="{640678C5-E45C-E447-B16D-3F6287AFEE97}" type="datetime1">
              <a:rPr lang="en-US" altLang="zh-CN" smtClean="0"/>
              <a:t>11/13/23</a:t>
            </a:fld>
            <a:endParaRPr lang="zh-CN" altLang="en-US"/>
          </a:p>
        </p:txBody>
      </p:sp>
      <p:sp>
        <p:nvSpPr>
          <p:cNvPr id="5" name="页脚占位符 2">
            <a:extLst>
              <a:ext uri="{FF2B5EF4-FFF2-40B4-BE49-F238E27FC236}">
                <a16:creationId xmlns:a16="http://schemas.microsoft.com/office/drawing/2014/main" id="{C4290305-C625-9B45-AE8D-9BF0D9B67F2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54513A9C-D024-1F49-BCA7-1EE83FE0A645}"/>
              </a:ext>
            </a:extLst>
          </p:cNvPr>
          <p:cNvSpPr>
            <a:spLocks noGrp="1" noChangeArrowheads="1"/>
          </p:cNvSpPr>
          <p:nvPr>
            <p:ph type="sldNum" sz="quarter" idx="12"/>
          </p:nvPr>
        </p:nvSpPr>
        <p:spPr>
          <a:ln/>
        </p:spPr>
        <p:txBody>
          <a:bodyPr/>
          <a:lstStyle>
            <a:lvl1pPr>
              <a:defRPr/>
            </a:lvl1pPr>
          </a:lstStyle>
          <a:p>
            <a:fld id="{0B4513A7-FA35-EC43-926A-68A927A14379}" type="slidenum">
              <a:rPr lang="zh-CN" altLang="en-US"/>
              <a:pPr/>
              <a:t>‹#›</a:t>
            </a:fld>
            <a:endParaRPr lang="zh-CN" altLang="en-US"/>
          </a:p>
        </p:txBody>
      </p:sp>
    </p:spTree>
    <p:extLst>
      <p:ext uri="{BB962C8B-B14F-4D97-AF65-F5344CB8AC3E}">
        <p14:creationId xmlns:p14="http://schemas.microsoft.com/office/powerpoint/2010/main" val="27551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C7FDB-2FDA-C892-EA80-5BC38C88F4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58001"/>
          </a:xfrm>
          <a:prstGeom prst="rect">
            <a:avLst/>
          </a:prstGeom>
        </p:spPr>
      </p:pic>
      <p:sp>
        <p:nvSpPr>
          <p:cNvPr id="2" name="日期占位符 3">
            <a:extLst>
              <a:ext uri="{FF2B5EF4-FFF2-40B4-BE49-F238E27FC236}">
                <a16:creationId xmlns:a16="http://schemas.microsoft.com/office/drawing/2014/main" id="{388FBE7C-31CC-AD4F-98C2-739F16B20B5A}"/>
              </a:ext>
            </a:extLst>
          </p:cNvPr>
          <p:cNvSpPr>
            <a:spLocks noGrp="1" noChangeArrowheads="1"/>
          </p:cNvSpPr>
          <p:nvPr>
            <p:ph type="dt" sz="half" idx="10"/>
          </p:nvPr>
        </p:nvSpPr>
        <p:spPr>
          <a:ln/>
        </p:spPr>
        <p:txBody>
          <a:bodyPr/>
          <a:lstStyle>
            <a:lvl1pPr>
              <a:defRPr/>
            </a:lvl1pPr>
          </a:lstStyle>
          <a:p>
            <a:pPr>
              <a:defRPr/>
            </a:pPr>
            <a:fld id="{4D38165D-90BA-354E-92A2-D9ABE7B2BA38}" type="datetime1">
              <a:rPr lang="en-US" altLang="zh-CN" smtClean="0"/>
              <a:t>11/13/23</a:t>
            </a:fld>
            <a:endParaRPr lang="zh-CN" altLang="en-US"/>
          </a:p>
        </p:txBody>
      </p:sp>
      <p:sp>
        <p:nvSpPr>
          <p:cNvPr id="3" name="页脚占位符 4">
            <a:extLst>
              <a:ext uri="{FF2B5EF4-FFF2-40B4-BE49-F238E27FC236}">
                <a16:creationId xmlns:a16="http://schemas.microsoft.com/office/drawing/2014/main" id="{1795CD90-74D2-6D42-A8B7-C8D956E61FF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C58CF0E-870C-9947-9DBD-0DFD75AB7443}"/>
              </a:ext>
            </a:extLst>
          </p:cNvPr>
          <p:cNvSpPr>
            <a:spLocks noGrp="1" noChangeArrowheads="1"/>
          </p:cNvSpPr>
          <p:nvPr>
            <p:ph type="sldNum" sz="quarter" idx="12"/>
          </p:nvPr>
        </p:nvSpPr>
        <p:spPr>
          <a:ln/>
        </p:spPr>
        <p:txBody>
          <a:bodyPr/>
          <a:lstStyle>
            <a:lvl1pPr>
              <a:defRPr/>
            </a:lvl1pPr>
          </a:lstStyle>
          <a:p>
            <a:fld id="{465717F2-DE62-A445-9F03-50055757659A}" type="slidenum">
              <a:rPr lang="zh-CN" altLang="en-US"/>
              <a:pPr/>
              <a:t>‹#›</a:t>
            </a:fld>
            <a:endParaRPr lang="zh-CN" altLang="en-US"/>
          </a:p>
        </p:txBody>
      </p:sp>
    </p:spTree>
    <p:extLst>
      <p:ext uri="{BB962C8B-B14F-4D97-AF65-F5344CB8AC3E}">
        <p14:creationId xmlns:p14="http://schemas.microsoft.com/office/powerpoint/2010/main" val="23006968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16:creationId xmlns:a16="http://schemas.microsoft.com/office/drawing/2014/main" id="{7DA5DBAF-4B2B-FA41-B7EB-D000E07DA918}"/>
              </a:ext>
            </a:extLst>
          </p:cNvPr>
          <p:cNvSpPr>
            <a:spLocks noGrp="1" noChangeArrowheads="1"/>
          </p:cNvSpPr>
          <p:nvPr>
            <p:ph type="dt" sz="half" idx="10"/>
          </p:nvPr>
        </p:nvSpPr>
        <p:spPr>
          <a:ln/>
        </p:spPr>
        <p:txBody>
          <a:bodyPr/>
          <a:lstStyle>
            <a:lvl1pPr>
              <a:defRPr/>
            </a:lvl1pPr>
          </a:lstStyle>
          <a:p>
            <a:pPr>
              <a:defRPr/>
            </a:pPr>
            <a:fld id="{317494CF-264C-6541-AB1D-57E0774F308B}" type="datetime1">
              <a:rPr lang="en-US" altLang="zh-CN" smtClean="0"/>
              <a:t>11/13/23</a:t>
            </a:fld>
            <a:endParaRPr lang="zh-CN" altLang="en-US"/>
          </a:p>
        </p:txBody>
      </p:sp>
      <p:sp>
        <p:nvSpPr>
          <p:cNvPr id="5" name="页脚占位符 2">
            <a:extLst>
              <a:ext uri="{FF2B5EF4-FFF2-40B4-BE49-F238E27FC236}">
                <a16:creationId xmlns:a16="http://schemas.microsoft.com/office/drawing/2014/main" id="{A676E9FC-500F-4F4D-93CE-467E6F01962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D9FD63A8-5111-034F-B879-EC06875CBE20}"/>
              </a:ext>
            </a:extLst>
          </p:cNvPr>
          <p:cNvSpPr>
            <a:spLocks noGrp="1" noChangeArrowheads="1"/>
          </p:cNvSpPr>
          <p:nvPr>
            <p:ph type="sldNum" sz="quarter" idx="12"/>
          </p:nvPr>
        </p:nvSpPr>
        <p:spPr>
          <a:ln/>
        </p:spPr>
        <p:txBody>
          <a:bodyPr/>
          <a:lstStyle>
            <a:lvl1pPr>
              <a:defRPr/>
            </a:lvl1pPr>
          </a:lstStyle>
          <a:p>
            <a:fld id="{D9C8D41C-C3D4-B345-B5A9-0BDE241F22EA}" type="slidenum">
              <a:rPr lang="zh-CN" altLang="en-US"/>
              <a:pPr/>
              <a:t>‹#›</a:t>
            </a:fld>
            <a:endParaRPr lang="zh-CN" altLang="en-US"/>
          </a:p>
        </p:txBody>
      </p:sp>
    </p:spTree>
    <p:extLst>
      <p:ext uri="{BB962C8B-B14F-4D97-AF65-F5344CB8AC3E}">
        <p14:creationId xmlns:p14="http://schemas.microsoft.com/office/powerpoint/2010/main" val="28592843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1">
            <a:extLst>
              <a:ext uri="{FF2B5EF4-FFF2-40B4-BE49-F238E27FC236}">
                <a16:creationId xmlns:a16="http://schemas.microsoft.com/office/drawing/2014/main" id="{B7513F04-53BB-DE4A-82D0-A8B422F7B86F}"/>
              </a:ext>
            </a:extLst>
          </p:cNvPr>
          <p:cNvSpPr>
            <a:spLocks noGrp="1" noChangeArrowheads="1"/>
          </p:cNvSpPr>
          <p:nvPr>
            <p:ph type="dt" sz="half" idx="10"/>
          </p:nvPr>
        </p:nvSpPr>
        <p:spPr>
          <a:ln/>
        </p:spPr>
        <p:txBody>
          <a:bodyPr/>
          <a:lstStyle>
            <a:lvl1pPr>
              <a:defRPr/>
            </a:lvl1pPr>
          </a:lstStyle>
          <a:p>
            <a:pPr>
              <a:defRPr/>
            </a:pPr>
            <a:fld id="{15A7121B-BAA1-FE4F-A4A5-63E46F1B7EB3}" type="datetime1">
              <a:rPr lang="en-US" altLang="zh-CN" smtClean="0"/>
              <a:t>11/13/23</a:t>
            </a:fld>
            <a:endParaRPr lang="zh-CN" altLang="en-US"/>
          </a:p>
        </p:txBody>
      </p:sp>
      <p:sp>
        <p:nvSpPr>
          <p:cNvPr id="5" name="页脚占位符 2">
            <a:extLst>
              <a:ext uri="{FF2B5EF4-FFF2-40B4-BE49-F238E27FC236}">
                <a16:creationId xmlns:a16="http://schemas.microsoft.com/office/drawing/2014/main" id="{EB2EF3B8-DB6E-3F41-9344-3B95213DBAB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467FC5E5-B84D-1943-80F7-AED7DE3B825C}"/>
              </a:ext>
            </a:extLst>
          </p:cNvPr>
          <p:cNvSpPr>
            <a:spLocks noGrp="1" noChangeArrowheads="1"/>
          </p:cNvSpPr>
          <p:nvPr>
            <p:ph type="sldNum" sz="quarter" idx="12"/>
          </p:nvPr>
        </p:nvSpPr>
        <p:spPr>
          <a:ln/>
        </p:spPr>
        <p:txBody>
          <a:bodyPr/>
          <a:lstStyle>
            <a:lvl1pPr>
              <a:defRPr/>
            </a:lvl1pPr>
          </a:lstStyle>
          <a:p>
            <a:fld id="{0E06B251-8A4D-A04B-BFD7-848ED45A9AB7}" type="slidenum">
              <a:rPr lang="zh-CN" altLang="en-US"/>
              <a:pPr/>
              <a:t>‹#›</a:t>
            </a:fld>
            <a:endParaRPr lang="zh-CN" altLang="en-US"/>
          </a:p>
        </p:txBody>
      </p:sp>
    </p:spTree>
    <p:extLst>
      <p:ext uri="{BB962C8B-B14F-4D97-AF65-F5344CB8AC3E}">
        <p14:creationId xmlns:p14="http://schemas.microsoft.com/office/powerpoint/2010/main" val="27544971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1">
            <a:extLst>
              <a:ext uri="{FF2B5EF4-FFF2-40B4-BE49-F238E27FC236}">
                <a16:creationId xmlns:a16="http://schemas.microsoft.com/office/drawing/2014/main" id="{A16CA4CA-E62C-8F45-A4AC-C737E5C0A71C}"/>
              </a:ext>
            </a:extLst>
          </p:cNvPr>
          <p:cNvSpPr>
            <a:spLocks noGrp="1" noChangeArrowheads="1"/>
          </p:cNvSpPr>
          <p:nvPr>
            <p:ph type="dt" sz="half" idx="10"/>
          </p:nvPr>
        </p:nvSpPr>
        <p:spPr>
          <a:ln/>
        </p:spPr>
        <p:txBody>
          <a:bodyPr/>
          <a:lstStyle>
            <a:lvl1pPr>
              <a:defRPr/>
            </a:lvl1pPr>
          </a:lstStyle>
          <a:p>
            <a:pPr>
              <a:defRPr/>
            </a:pPr>
            <a:fld id="{DA80225B-005C-D744-B78F-2070FA6C8ABE}" type="datetime1">
              <a:rPr lang="en-US" altLang="zh-CN" smtClean="0"/>
              <a:t>11/13/23</a:t>
            </a:fld>
            <a:endParaRPr lang="zh-CN" altLang="en-US"/>
          </a:p>
        </p:txBody>
      </p:sp>
      <p:sp>
        <p:nvSpPr>
          <p:cNvPr id="6" name="页脚占位符 2">
            <a:extLst>
              <a:ext uri="{FF2B5EF4-FFF2-40B4-BE49-F238E27FC236}">
                <a16:creationId xmlns:a16="http://schemas.microsoft.com/office/drawing/2014/main" id="{40ECE7CB-4C77-4443-8EE2-FACC5CDE46A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16:creationId xmlns:a16="http://schemas.microsoft.com/office/drawing/2014/main" id="{B8EA6A32-73C4-B148-9A77-C9305EF10C7C}"/>
              </a:ext>
            </a:extLst>
          </p:cNvPr>
          <p:cNvSpPr>
            <a:spLocks noGrp="1" noChangeArrowheads="1"/>
          </p:cNvSpPr>
          <p:nvPr>
            <p:ph type="sldNum" sz="quarter" idx="12"/>
          </p:nvPr>
        </p:nvSpPr>
        <p:spPr>
          <a:ln/>
        </p:spPr>
        <p:txBody>
          <a:bodyPr/>
          <a:lstStyle>
            <a:lvl1pPr>
              <a:defRPr/>
            </a:lvl1pPr>
          </a:lstStyle>
          <a:p>
            <a:fld id="{A28EDDA4-C9D8-604A-AC71-38AFFB71A38E}" type="slidenum">
              <a:rPr lang="zh-CN" altLang="en-US"/>
              <a:pPr/>
              <a:t>‹#›</a:t>
            </a:fld>
            <a:endParaRPr lang="zh-CN" altLang="en-US"/>
          </a:p>
        </p:txBody>
      </p:sp>
    </p:spTree>
    <p:extLst>
      <p:ext uri="{BB962C8B-B14F-4D97-AF65-F5344CB8AC3E}">
        <p14:creationId xmlns:p14="http://schemas.microsoft.com/office/powerpoint/2010/main" val="838946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
            <a:extLst>
              <a:ext uri="{FF2B5EF4-FFF2-40B4-BE49-F238E27FC236}">
                <a16:creationId xmlns:a16="http://schemas.microsoft.com/office/drawing/2014/main" id="{2438E07B-B7F4-7640-801F-CABE1A303233}"/>
              </a:ext>
            </a:extLst>
          </p:cNvPr>
          <p:cNvSpPr>
            <a:spLocks noGrp="1" noChangeArrowheads="1"/>
          </p:cNvSpPr>
          <p:nvPr>
            <p:ph type="dt" sz="half" idx="10"/>
          </p:nvPr>
        </p:nvSpPr>
        <p:spPr>
          <a:ln/>
        </p:spPr>
        <p:txBody>
          <a:bodyPr/>
          <a:lstStyle>
            <a:lvl1pPr>
              <a:defRPr/>
            </a:lvl1pPr>
          </a:lstStyle>
          <a:p>
            <a:pPr>
              <a:defRPr/>
            </a:pPr>
            <a:fld id="{500284D7-4D0D-694D-9396-AA66FD757779}" type="datetime1">
              <a:rPr lang="en-US" altLang="zh-CN" smtClean="0"/>
              <a:t>11/13/23</a:t>
            </a:fld>
            <a:endParaRPr lang="zh-CN" altLang="en-US"/>
          </a:p>
        </p:txBody>
      </p:sp>
      <p:sp>
        <p:nvSpPr>
          <p:cNvPr id="8" name="页脚占位符 2">
            <a:extLst>
              <a:ext uri="{FF2B5EF4-FFF2-40B4-BE49-F238E27FC236}">
                <a16:creationId xmlns:a16="http://schemas.microsoft.com/office/drawing/2014/main" id="{96D1C29B-3F55-444E-88AB-E19AAB0ACCA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3">
            <a:extLst>
              <a:ext uri="{FF2B5EF4-FFF2-40B4-BE49-F238E27FC236}">
                <a16:creationId xmlns:a16="http://schemas.microsoft.com/office/drawing/2014/main" id="{CFA80D5E-5961-D647-87A0-C81BC0236898}"/>
              </a:ext>
            </a:extLst>
          </p:cNvPr>
          <p:cNvSpPr>
            <a:spLocks noGrp="1" noChangeArrowheads="1"/>
          </p:cNvSpPr>
          <p:nvPr>
            <p:ph type="sldNum" sz="quarter" idx="12"/>
          </p:nvPr>
        </p:nvSpPr>
        <p:spPr>
          <a:ln/>
        </p:spPr>
        <p:txBody>
          <a:bodyPr/>
          <a:lstStyle>
            <a:lvl1pPr>
              <a:defRPr/>
            </a:lvl1pPr>
          </a:lstStyle>
          <a:p>
            <a:fld id="{51F1BB10-3AEF-2845-9C0A-63595EEB50FF}" type="slidenum">
              <a:rPr lang="zh-CN" altLang="en-US"/>
              <a:pPr/>
              <a:t>‹#›</a:t>
            </a:fld>
            <a:endParaRPr lang="zh-CN" altLang="en-US"/>
          </a:p>
        </p:txBody>
      </p:sp>
    </p:spTree>
    <p:extLst>
      <p:ext uri="{BB962C8B-B14F-4D97-AF65-F5344CB8AC3E}">
        <p14:creationId xmlns:p14="http://schemas.microsoft.com/office/powerpoint/2010/main" val="11375372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1">
            <a:extLst>
              <a:ext uri="{FF2B5EF4-FFF2-40B4-BE49-F238E27FC236}">
                <a16:creationId xmlns:a16="http://schemas.microsoft.com/office/drawing/2014/main" id="{6C1C3945-B987-8C45-8738-1EECC9A698E9}"/>
              </a:ext>
            </a:extLst>
          </p:cNvPr>
          <p:cNvSpPr>
            <a:spLocks noGrp="1" noChangeArrowheads="1"/>
          </p:cNvSpPr>
          <p:nvPr>
            <p:ph type="dt" sz="half" idx="10"/>
          </p:nvPr>
        </p:nvSpPr>
        <p:spPr>
          <a:ln/>
        </p:spPr>
        <p:txBody>
          <a:bodyPr/>
          <a:lstStyle>
            <a:lvl1pPr>
              <a:defRPr/>
            </a:lvl1pPr>
          </a:lstStyle>
          <a:p>
            <a:pPr>
              <a:defRPr/>
            </a:pPr>
            <a:fld id="{BC417756-586D-E84B-9CE3-8DF80DDBF296}" type="datetime1">
              <a:rPr lang="en-US" altLang="zh-CN" smtClean="0"/>
              <a:t>11/13/23</a:t>
            </a:fld>
            <a:endParaRPr lang="zh-CN" altLang="en-US"/>
          </a:p>
        </p:txBody>
      </p:sp>
      <p:sp>
        <p:nvSpPr>
          <p:cNvPr id="4" name="页脚占位符 2">
            <a:extLst>
              <a:ext uri="{FF2B5EF4-FFF2-40B4-BE49-F238E27FC236}">
                <a16:creationId xmlns:a16="http://schemas.microsoft.com/office/drawing/2014/main" id="{BE459432-59CA-A14A-9669-4E369498238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89132870-D176-2743-9A23-C0D4254E4EF6}"/>
              </a:ext>
            </a:extLst>
          </p:cNvPr>
          <p:cNvSpPr>
            <a:spLocks noGrp="1" noChangeArrowheads="1"/>
          </p:cNvSpPr>
          <p:nvPr>
            <p:ph type="sldNum" sz="quarter" idx="12"/>
          </p:nvPr>
        </p:nvSpPr>
        <p:spPr>
          <a:ln/>
        </p:spPr>
        <p:txBody>
          <a:bodyPr/>
          <a:lstStyle>
            <a:lvl1pPr>
              <a:defRPr/>
            </a:lvl1pPr>
          </a:lstStyle>
          <a:p>
            <a:fld id="{ADBED793-AE94-F24C-83AD-239CA033AF47}" type="slidenum">
              <a:rPr lang="zh-CN" altLang="en-US"/>
              <a:pPr/>
              <a:t>‹#›</a:t>
            </a:fld>
            <a:endParaRPr lang="zh-CN" altLang="en-US"/>
          </a:p>
        </p:txBody>
      </p:sp>
    </p:spTree>
    <p:extLst>
      <p:ext uri="{BB962C8B-B14F-4D97-AF65-F5344CB8AC3E}">
        <p14:creationId xmlns:p14="http://schemas.microsoft.com/office/powerpoint/2010/main" val="27581134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2E72A44-8A8D-444D-A138-3D0733883ECA}"/>
              </a:ext>
            </a:extLst>
          </p:cNvPr>
          <p:cNvSpPr>
            <a:spLocks noGrp="1" noChangeArrowheads="1"/>
          </p:cNvSpPr>
          <p:nvPr>
            <p:ph type="dt" sz="half" idx="10"/>
          </p:nvPr>
        </p:nvSpPr>
        <p:spPr>
          <a:ln/>
        </p:spPr>
        <p:txBody>
          <a:bodyPr/>
          <a:lstStyle>
            <a:lvl1pPr>
              <a:defRPr/>
            </a:lvl1pPr>
          </a:lstStyle>
          <a:p>
            <a:pPr>
              <a:defRPr/>
            </a:pPr>
            <a:fld id="{88D6B8E5-12AE-1C4C-B0DD-455B4F32BAA6}" type="datetime1">
              <a:rPr lang="en-US" altLang="zh-CN" smtClean="0"/>
              <a:t>11/13/23</a:t>
            </a:fld>
            <a:endParaRPr lang="zh-CN" altLang="en-US"/>
          </a:p>
        </p:txBody>
      </p:sp>
      <p:sp>
        <p:nvSpPr>
          <p:cNvPr id="3" name="页脚占位符 2">
            <a:extLst>
              <a:ext uri="{FF2B5EF4-FFF2-40B4-BE49-F238E27FC236}">
                <a16:creationId xmlns:a16="http://schemas.microsoft.com/office/drawing/2014/main" id="{185ADAC1-1815-2C45-9889-4AE10F120D5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3">
            <a:extLst>
              <a:ext uri="{FF2B5EF4-FFF2-40B4-BE49-F238E27FC236}">
                <a16:creationId xmlns:a16="http://schemas.microsoft.com/office/drawing/2014/main" id="{328CDDAA-FD05-FA43-A06B-0215412BEF27}"/>
              </a:ext>
            </a:extLst>
          </p:cNvPr>
          <p:cNvSpPr>
            <a:spLocks noGrp="1" noChangeArrowheads="1"/>
          </p:cNvSpPr>
          <p:nvPr>
            <p:ph type="sldNum" sz="quarter" idx="12"/>
          </p:nvPr>
        </p:nvSpPr>
        <p:spPr>
          <a:ln/>
        </p:spPr>
        <p:txBody>
          <a:bodyPr/>
          <a:lstStyle>
            <a:lvl1pPr>
              <a:defRPr/>
            </a:lvl1pPr>
          </a:lstStyle>
          <a:p>
            <a:fld id="{239E93C3-39D6-8949-B9DD-3A37464483A8}" type="slidenum">
              <a:rPr lang="zh-CN" altLang="en-US"/>
              <a:pPr/>
              <a:t>‹#›</a:t>
            </a:fld>
            <a:endParaRPr lang="zh-CN" altLang="en-US"/>
          </a:p>
        </p:txBody>
      </p:sp>
    </p:spTree>
    <p:extLst>
      <p:ext uri="{BB962C8B-B14F-4D97-AF65-F5344CB8AC3E}">
        <p14:creationId xmlns:p14="http://schemas.microsoft.com/office/powerpoint/2010/main" val="4178365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a:extLst>
              <a:ext uri="{FF2B5EF4-FFF2-40B4-BE49-F238E27FC236}">
                <a16:creationId xmlns:a16="http://schemas.microsoft.com/office/drawing/2014/main" id="{32A3F09D-E859-0E44-B116-5B2AD4C6EB5A}"/>
              </a:ext>
            </a:extLst>
          </p:cNvPr>
          <p:cNvSpPr>
            <a:spLocks noGrp="1" noChangeArrowheads="1"/>
          </p:cNvSpPr>
          <p:nvPr>
            <p:ph type="dt" sz="half" idx="10"/>
          </p:nvPr>
        </p:nvSpPr>
        <p:spPr>
          <a:ln/>
        </p:spPr>
        <p:txBody>
          <a:bodyPr/>
          <a:lstStyle>
            <a:lvl1pPr>
              <a:defRPr/>
            </a:lvl1pPr>
          </a:lstStyle>
          <a:p>
            <a:pPr>
              <a:defRPr/>
            </a:pPr>
            <a:fld id="{0B1F136D-F8CA-7848-8B3E-FBCED5A96E7B}" type="datetime1">
              <a:rPr lang="en-US" altLang="zh-CN" smtClean="0"/>
              <a:t>11/13/23</a:t>
            </a:fld>
            <a:endParaRPr lang="zh-CN" altLang="en-US"/>
          </a:p>
        </p:txBody>
      </p:sp>
      <p:sp>
        <p:nvSpPr>
          <p:cNvPr id="6" name="页脚占位符 2">
            <a:extLst>
              <a:ext uri="{FF2B5EF4-FFF2-40B4-BE49-F238E27FC236}">
                <a16:creationId xmlns:a16="http://schemas.microsoft.com/office/drawing/2014/main" id="{E3C12474-71E2-4B4E-A786-205A3AB61C7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16:creationId xmlns:a16="http://schemas.microsoft.com/office/drawing/2014/main" id="{6ED46336-090A-1149-A5D2-3DD7BF59E902}"/>
              </a:ext>
            </a:extLst>
          </p:cNvPr>
          <p:cNvSpPr>
            <a:spLocks noGrp="1" noChangeArrowheads="1"/>
          </p:cNvSpPr>
          <p:nvPr>
            <p:ph type="sldNum" sz="quarter" idx="12"/>
          </p:nvPr>
        </p:nvSpPr>
        <p:spPr>
          <a:ln/>
        </p:spPr>
        <p:txBody>
          <a:bodyPr/>
          <a:lstStyle>
            <a:lvl1pPr>
              <a:defRPr/>
            </a:lvl1pPr>
          </a:lstStyle>
          <a:p>
            <a:fld id="{BBE9DC21-C7A6-3549-972A-1CA66D4D7EBC}" type="slidenum">
              <a:rPr lang="zh-CN" altLang="en-US"/>
              <a:pPr/>
              <a:t>‹#›</a:t>
            </a:fld>
            <a:endParaRPr lang="zh-CN" altLang="en-US"/>
          </a:p>
        </p:txBody>
      </p:sp>
    </p:spTree>
    <p:extLst>
      <p:ext uri="{BB962C8B-B14F-4D97-AF65-F5344CB8AC3E}">
        <p14:creationId xmlns:p14="http://schemas.microsoft.com/office/powerpoint/2010/main" val="3698216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a:extLst>
              <a:ext uri="{FF2B5EF4-FFF2-40B4-BE49-F238E27FC236}">
                <a16:creationId xmlns:a16="http://schemas.microsoft.com/office/drawing/2014/main" id="{348CCA13-F9C4-FA41-A7B6-ECEFAA570B37}"/>
              </a:ext>
            </a:extLst>
          </p:cNvPr>
          <p:cNvSpPr>
            <a:spLocks noGrp="1" noChangeArrowheads="1"/>
          </p:cNvSpPr>
          <p:nvPr>
            <p:ph type="dt" sz="half" idx="10"/>
          </p:nvPr>
        </p:nvSpPr>
        <p:spPr>
          <a:ln/>
        </p:spPr>
        <p:txBody>
          <a:bodyPr/>
          <a:lstStyle>
            <a:lvl1pPr>
              <a:defRPr/>
            </a:lvl1pPr>
          </a:lstStyle>
          <a:p>
            <a:pPr>
              <a:defRPr/>
            </a:pPr>
            <a:fld id="{FBC6E2BD-4CEE-8A48-8488-0E0BDA8AB426}" type="datetime1">
              <a:rPr lang="en-US" altLang="zh-CN" smtClean="0"/>
              <a:t>11/13/23</a:t>
            </a:fld>
            <a:endParaRPr lang="zh-CN" altLang="en-US"/>
          </a:p>
        </p:txBody>
      </p:sp>
      <p:sp>
        <p:nvSpPr>
          <p:cNvPr id="6" name="页脚占位符 2">
            <a:extLst>
              <a:ext uri="{FF2B5EF4-FFF2-40B4-BE49-F238E27FC236}">
                <a16:creationId xmlns:a16="http://schemas.microsoft.com/office/drawing/2014/main" id="{3FFBBC62-D54F-9F49-ADF9-DBE0C517853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16:creationId xmlns:a16="http://schemas.microsoft.com/office/drawing/2014/main" id="{3A900357-1292-E749-9C6F-D2AB38D7F8F4}"/>
              </a:ext>
            </a:extLst>
          </p:cNvPr>
          <p:cNvSpPr>
            <a:spLocks noGrp="1" noChangeArrowheads="1"/>
          </p:cNvSpPr>
          <p:nvPr>
            <p:ph type="sldNum" sz="quarter" idx="12"/>
          </p:nvPr>
        </p:nvSpPr>
        <p:spPr>
          <a:ln/>
        </p:spPr>
        <p:txBody>
          <a:bodyPr/>
          <a:lstStyle>
            <a:lvl1pPr>
              <a:defRPr/>
            </a:lvl1pPr>
          </a:lstStyle>
          <a:p>
            <a:fld id="{7E591506-34F3-B046-82E1-00B0CB69ADD7}" type="slidenum">
              <a:rPr lang="zh-CN" altLang="en-US"/>
              <a:pPr/>
              <a:t>‹#›</a:t>
            </a:fld>
            <a:endParaRPr lang="zh-CN" altLang="en-US"/>
          </a:p>
        </p:txBody>
      </p:sp>
    </p:spTree>
    <p:extLst>
      <p:ext uri="{BB962C8B-B14F-4D97-AF65-F5344CB8AC3E}">
        <p14:creationId xmlns:p14="http://schemas.microsoft.com/office/powerpoint/2010/main" val="33756950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16:creationId xmlns:a16="http://schemas.microsoft.com/office/drawing/2014/main" id="{61ADF084-840D-6746-9DD8-01577FD13FD3}"/>
              </a:ext>
            </a:extLst>
          </p:cNvPr>
          <p:cNvSpPr>
            <a:spLocks noGrp="1" noChangeArrowheads="1"/>
          </p:cNvSpPr>
          <p:nvPr>
            <p:ph type="dt" sz="half" idx="10"/>
          </p:nvPr>
        </p:nvSpPr>
        <p:spPr>
          <a:ln/>
        </p:spPr>
        <p:txBody>
          <a:bodyPr/>
          <a:lstStyle>
            <a:lvl1pPr>
              <a:defRPr/>
            </a:lvl1pPr>
          </a:lstStyle>
          <a:p>
            <a:pPr>
              <a:defRPr/>
            </a:pPr>
            <a:fld id="{4C1F2620-1865-5446-8312-58675EB60E39}" type="datetime1">
              <a:rPr lang="en-US" altLang="zh-CN" smtClean="0"/>
              <a:t>11/13/23</a:t>
            </a:fld>
            <a:endParaRPr lang="zh-CN" altLang="en-US"/>
          </a:p>
        </p:txBody>
      </p:sp>
      <p:sp>
        <p:nvSpPr>
          <p:cNvPr id="5" name="页脚占位符 2">
            <a:extLst>
              <a:ext uri="{FF2B5EF4-FFF2-40B4-BE49-F238E27FC236}">
                <a16:creationId xmlns:a16="http://schemas.microsoft.com/office/drawing/2014/main" id="{2DD3DF45-8680-EA4F-BA89-EA7F26930B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78BEBA83-EE1E-7845-8E8F-2BAA7E07E446}"/>
              </a:ext>
            </a:extLst>
          </p:cNvPr>
          <p:cNvSpPr>
            <a:spLocks noGrp="1" noChangeArrowheads="1"/>
          </p:cNvSpPr>
          <p:nvPr>
            <p:ph type="sldNum" sz="quarter" idx="12"/>
          </p:nvPr>
        </p:nvSpPr>
        <p:spPr>
          <a:ln/>
        </p:spPr>
        <p:txBody>
          <a:bodyPr/>
          <a:lstStyle>
            <a:lvl1pPr>
              <a:defRPr/>
            </a:lvl1pPr>
          </a:lstStyle>
          <a:p>
            <a:fld id="{5BCA6DA6-0486-F643-8E6E-066CF6F885EB}" type="slidenum">
              <a:rPr lang="zh-CN" altLang="en-US"/>
              <a:pPr/>
              <a:t>‹#›</a:t>
            </a:fld>
            <a:endParaRPr lang="zh-CN" altLang="en-US"/>
          </a:p>
        </p:txBody>
      </p:sp>
    </p:spTree>
    <p:extLst>
      <p:ext uri="{BB962C8B-B14F-4D97-AF65-F5344CB8AC3E}">
        <p14:creationId xmlns:p14="http://schemas.microsoft.com/office/powerpoint/2010/main" val="25827045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16:creationId xmlns:a16="http://schemas.microsoft.com/office/drawing/2014/main" id="{D3FB13A8-90DA-A647-82A2-6D85B7FB3FAD}"/>
              </a:ext>
            </a:extLst>
          </p:cNvPr>
          <p:cNvSpPr>
            <a:spLocks noGrp="1" noChangeArrowheads="1"/>
          </p:cNvSpPr>
          <p:nvPr>
            <p:ph type="dt" sz="half" idx="10"/>
          </p:nvPr>
        </p:nvSpPr>
        <p:spPr>
          <a:ln/>
        </p:spPr>
        <p:txBody>
          <a:bodyPr/>
          <a:lstStyle>
            <a:lvl1pPr>
              <a:defRPr/>
            </a:lvl1pPr>
          </a:lstStyle>
          <a:p>
            <a:pPr>
              <a:defRPr/>
            </a:pPr>
            <a:fld id="{A12F294C-82AD-1C46-B9A5-D3B54440D8F4}" type="datetime1">
              <a:rPr lang="en-US" altLang="zh-CN" smtClean="0"/>
              <a:t>11/13/23</a:t>
            </a:fld>
            <a:endParaRPr lang="zh-CN" altLang="en-US"/>
          </a:p>
        </p:txBody>
      </p:sp>
      <p:sp>
        <p:nvSpPr>
          <p:cNvPr id="5" name="页脚占位符 2">
            <a:extLst>
              <a:ext uri="{FF2B5EF4-FFF2-40B4-BE49-F238E27FC236}">
                <a16:creationId xmlns:a16="http://schemas.microsoft.com/office/drawing/2014/main" id="{6CC61A16-0823-5E41-9878-528ACB98CAB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4BE61FD0-D654-6C4D-8354-791F5A3B76D5}"/>
              </a:ext>
            </a:extLst>
          </p:cNvPr>
          <p:cNvSpPr>
            <a:spLocks noGrp="1" noChangeArrowheads="1"/>
          </p:cNvSpPr>
          <p:nvPr>
            <p:ph type="sldNum" sz="quarter" idx="12"/>
          </p:nvPr>
        </p:nvSpPr>
        <p:spPr>
          <a:ln/>
        </p:spPr>
        <p:txBody>
          <a:bodyPr/>
          <a:lstStyle>
            <a:lvl1pPr>
              <a:defRPr/>
            </a:lvl1pPr>
          </a:lstStyle>
          <a:p>
            <a:fld id="{3FBBC115-B61A-3141-8B9E-08C41243C688}" type="slidenum">
              <a:rPr lang="zh-CN" altLang="en-US"/>
              <a:pPr/>
              <a:t>‹#›</a:t>
            </a:fld>
            <a:endParaRPr lang="zh-CN" altLang="en-US"/>
          </a:p>
        </p:txBody>
      </p:sp>
    </p:spTree>
    <p:extLst>
      <p:ext uri="{BB962C8B-B14F-4D97-AF65-F5344CB8AC3E}">
        <p14:creationId xmlns:p14="http://schemas.microsoft.com/office/powerpoint/2010/main" val="426410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E7DC3DBD-E9C9-134B-B465-45E3BC9C647C}"/>
              </a:ext>
            </a:extLst>
          </p:cNvPr>
          <p:cNvSpPr>
            <a:spLocks noGrp="1" noChangeArrowheads="1"/>
          </p:cNvSpPr>
          <p:nvPr>
            <p:ph type="dt" sz="half" idx="10"/>
          </p:nvPr>
        </p:nvSpPr>
        <p:spPr>
          <a:ln/>
        </p:spPr>
        <p:txBody>
          <a:bodyPr/>
          <a:lstStyle>
            <a:lvl1pPr>
              <a:defRPr/>
            </a:lvl1pPr>
          </a:lstStyle>
          <a:p>
            <a:pPr>
              <a:defRPr/>
            </a:pPr>
            <a:fld id="{3AC78ABC-B14B-2B46-83CF-990A63C568E6}" type="datetime1">
              <a:rPr lang="en-US" altLang="zh-CN" smtClean="0"/>
              <a:t>11/13/23</a:t>
            </a:fld>
            <a:endParaRPr lang="zh-CN" altLang="en-US"/>
          </a:p>
        </p:txBody>
      </p:sp>
      <p:sp>
        <p:nvSpPr>
          <p:cNvPr id="6" name="页脚占位符 4">
            <a:extLst>
              <a:ext uri="{FF2B5EF4-FFF2-40B4-BE49-F238E27FC236}">
                <a16:creationId xmlns:a16="http://schemas.microsoft.com/office/drawing/2014/main" id="{8C61695D-05B7-A046-8CA5-AD7026AE30E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007C57A-8332-BC4B-86A5-CD846FA64388}"/>
              </a:ext>
            </a:extLst>
          </p:cNvPr>
          <p:cNvSpPr>
            <a:spLocks noGrp="1" noChangeArrowheads="1"/>
          </p:cNvSpPr>
          <p:nvPr>
            <p:ph type="sldNum" sz="quarter" idx="12"/>
          </p:nvPr>
        </p:nvSpPr>
        <p:spPr>
          <a:ln/>
        </p:spPr>
        <p:txBody>
          <a:bodyPr/>
          <a:lstStyle>
            <a:lvl1pPr>
              <a:defRPr/>
            </a:lvl1pPr>
          </a:lstStyle>
          <a:p>
            <a:fld id="{5FEEE151-EACB-EC42-8CF3-8F650FDF8E30}" type="slidenum">
              <a:rPr lang="zh-CN" altLang="en-US"/>
              <a:pPr/>
              <a:t>‹#›</a:t>
            </a:fld>
            <a:endParaRPr lang="zh-CN" altLang="en-US"/>
          </a:p>
        </p:txBody>
      </p:sp>
      <p:pic>
        <p:nvPicPr>
          <p:cNvPr id="8" name="Picture 7">
            <a:extLst>
              <a:ext uri="{FF2B5EF4-FFF2-40B4-BE49-F238E27FC236}">
                <a16:creationId xmlns:a16="http://schemas.microsoft.com/office/drawing/2014/main" id="{6865AE85-F437-4747-B179-90E61F4B5E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1883765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16:creationId xmlns:a16="http://schemas.microsoft.com/office/drawing/2014/main" id="{3B9CEE6B-0AD3-3941-A1AF-2D6396A57607}"/>
              </a:ext>
            </a:extLst>
          </p:cNvPr>
          <p:cNvSpPr>
            <a:spLocks noGrp="1" noChangeArrowheads="1"/>
          </p:cNvSpPr>
          <p:nvPr>
            <p:ph type="dt" sz="half" idx="10"/>
          </p:nvPr>
        </p:nvSpPr>
        <p:spPr>
          <a:ln/>
        </p:spPr>
        <p:txBody>
          <a:bodyPr/>
          <a:lstStyle>
            <a:lvl1pPr>
              <a:defRPr/>
            </a:lvl1pPr>
          </a:lstStyle>
          <a:p>
            <a:pPr>
              <a:defRPr/>
            </a:pPr>
            <a:fld id="{B905A384-8245-9F43-9C9C-6603A9EF34F1}" type="datetime1">
              <a:rPr lang="en-US" altLang="zh-CN" smtClean="0"/>
              <a:t>11/13/23</a:t>
            </a:fld>
            <a:endParaRPr lang="zh-CN" altLang="en-US"/>
          </a:p>
        </p:txBody>
      </p:sp>
      <p:sp>
        <p:nvSpPr>
          <p:cNvPr id="5" name="页脚占位符 5">
            <a:extLst>
              <a:ext uri="{FF2B5EF4-FFF2-40B4-BE49-F238E27FC236}">
                <a16:creationId xmlns:a16="http://schemas.microsoft.com/office/drawing/2014/main" id="{E8F7A757-24A2-6F40-9C3A-2B8780D8CC3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7CBF2CE3-2400-C94C-8D86-E89C517DAE8D}"/>
              </a:ext>
            </a:extLst>
          </p:cNvPr>
          <p:cNvSpPr>
            <a:spLocks noGrp="1" noChangeArrowheads="1"/>
          </p:cNvSpPr>
          <p:nvPr>
            <p:ph type="sldNum" sz="quarter" idx="12"/>
          </p:nvPr>
        </p:nvSpPr>
        <p:spPr>
          <a:ln/>
        </p:spPr>
        <p:txBody>
          <a:bodyPr/>
          <a:lstStyle>
            <a:lvl1pPr>
              <a:defRPr/>
            </a:lvl1pPr>
          </a:lstStyle>
          <a:p>
            <a:fld id="{CBFFF5E3-8A0D-8746-96D6-F41F8EE735AB}" type="slidenum">
              <a:rPr lang="zh-CN" altLang="en-US"/>
              <a:pPr/>
              <a:t>‹#›</a:t>
            </a:fld>
            <a:endParaRPr lang="zh-CN" altLang="en-US"/>
          </a:p>
        </p:txBody>
      </p:sp>
    </p:spTree>
    <p:extLst>
      <p:ext uri="{BB962C8B-B14F-4D97-AF65-F5344CB8AC3E}">
        <p14:creationId xmlns:p14="http://schemas.microsoft.com/office/powerpoint/2010/main" val="41112070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06A13C00-BBD3-F144-A044-AFB4EAFEDDCB}"/>
              </a:ext>
            </a:extLst>
          </p:cNvPr>
          <p:cNvSpPr>
            <a:spLocks noGrp="1" noChangeArrowheads="1"/>
          </p:cNvSpPr>
          <p:nvPr>
            <p:ph type="dt" sz="half" idx="10"/>
          </p:nvPr>
        </p:nvSpPr>
        <p:spPr>
          <a:ln/>
        </p:spPr>
        <p:txBody>
          <a:bodyPr/>
          <a:lstStyle>
            <a:lvl1pPr>
              <a:defRPr/>
            </a:lvl1pPr>
          </a:lstStyle>
          <a:p>
            <a:pPr>
              <a:defRPr/>
            </a:pPr>
            <a:fld id="{96CF782A-2FCB-3E4F-8C02-4AAC4FCE3DC8}" type="datetime1">
              <a:rPr lang="en-US" altLang="zh-CN" smtClean="0"/>
              <a:t>11/13/23</a:t>
            </a:fld>
            <a:endParaRPr lang="zh-CN" altLang="en-US"/>
          </a:p>
        </p:txBody>
      </p:sp>
      <p:sp>
        <p:nvSpPr>
          <p:cNvPr id="5" name="页脚占位符 5">
            <a:extLst>
              <a:ext uri="{FF2B5EF4-FFF2-40B4-BE49-F238E27FC236}">
                <a16:creationId xmlns:a16="http://schemas.microsoft.com/office/drawing/2014/main" id="{76977E23-3F74-0E41-A62B-97F7CC8DEC2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DF435F4F-1F7A-F34F-883F-867A0351897B}"/>
              </a:ext>
            </a:extLst>
          </p:cNvPr>
          <p:cNvSpPr>
            <a:spLocks noGrp="1" noChangeArrowheads="1"/>
          </p:cNvSpPr>
          <p:nvPr>
            <p:ph type="sldNum" sz="quarter" idx="12"/>
          </p:nvPr>
        </p:nvSpPr>
        <p:spPr>
          <a:ln/>
        </p:spPr>
        <p:txBody>
          <a:bodyPr/>
          <a:lstStyle>
            <a:lvl1pPr>
              <a:defRPr/>
            </a:lvl1pPr>
          </a:lstStyle>
          <a:p>
            <a:fld id="{7D904B0D-75F0-BE48-8957-F01C903218E1}" type="slidenum">
              <a:rPr lang="zh-CN" altLang="en-US"/>
              <a:pPr/>
              <a:t>‹#›</a:t>
            </a:fld>
            <a:endParaRPr lang="zh-CN" altLang="en-US"/>
          </a:p>
        </p:txBody>
      </p:sp>
    </p:spTree>
    <p:extLst>
      <p:ext uri="{BB962C8B-B14F-4D97-AF65-F5344CB8AC3E}">
        <p14:creationId xmlns:p14="http://schemas.microsoft.com/office/powerpoint/2010/main" val="3721489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16:creationId xmlns:a16="http://schemas.microsoft.com/office/drawing/2014/main" id="{CB8FF329-476E-D543-B59E-C9DD85C5801A}"/>
              </a:ext>
            </a:extLst>
          </p:cNvPr>
          <p:cNvSpPr>
            <a:spLocks noGrp="1" noChangeArrowheads="1"/>
          </p:cNvSpPr>
          <p:nvPr>
            <p:ph type="dt" sz="half" idx="10"/>
          </p:nvPr>
        </p:nvSpPr>
        <p:spPr>
          <a:ln/>
        </p:spPr>
        <p:txBody>
          <a:bodyPr/>
          <a:lstStyle>
            <a:lvl1pPr>
              <a:defRPr/>
            </a:lvl1pPr>
          </a:lstStyle>
          <a:p>
            <a:pPr>
              <a:defRPr/>
            </a:pPr>
            <a:fld id="{9977D37E-48C1-BE42-A4E6-50420974C11B}" type="datetime1">
              <a:rPr lang="en-US" altLang="zh-CN" smtClean="0"/>
              <a:t>11/13/23</a:t>
            </a:fld>
            <a:endParaRPr lang="zh-CN" altLang="en-US"/>
          </a:p>
        </p:txBody>
      </p:sp>
      <p:sp>
        <p:nvSpPr>
          <p:cNvPr id="5" name="页脚占位符 5">
            <a:extLst>
              <a:ext uri="{FF2B5EF4-FFF2-40B4-BE49-F238E27FC236}">
                <a16:creationId xmlns:a16="http://schemas.microsoft.com/office/drawing/2014/main" id="{4D2A137E-0316-8D46-947C-7D5B01742D2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CE56CC9B-45D2-5E4A-A91C-C2809726F07D}"/>
              </a:ext>
            </a:extLst>
          </p:cNvPr>
          <p:cNvSpPr>
            <a:spLocks noGrp="1" noChangeArrowheads="1"/>
          </p:cNvSpPr>
          <p:nvPr>
            <p:ph type="sldNum" sz="quarter" idx="12"/>
          </p:nvPr>
        </p:nvSpPr>
        <p:spPr>
          <a:ln/>
        </p:spPr>
        <p:txBody>
          <a:bodyPr/>
          <a:lstStyle>
            <a:lvl1pPr>
              <a:defRPr/>
            </a:lvl1pPr>
          </a:lstStyle>
          <a:p>
            <a:fld id="{0C8095E6-A521-E646-833A-68E4CAE578C7}" type="slidenum">
              <a:rPr lang="zh-CN" altLang="en-US"/>
              <a:pPr/>
              <a:t>‹#›</a:t>
            </a:fld>
            <a:endParaRPr lang="zh-CN" altLang="en-US"/>
          </a:p>
        </p:txBody>
      </p:sp>
    </p:spTree>
    <p:extLst>
      <p:ext uri="{BB962C8B-B14F-4D97-AF65-F5344CB8AC3E}">
        <p14:creationId xmlns:p14="http://schemas.microsoft.com/office/powerpoint/2010/main" val="39979418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D934B70-932F-7349-97FE-84956EC68A71}"/>
              </a:ext>
            </a:extLst>
          </p:cNvPr>
          <p:cNvSpPr>
            <a:spLocks noGrp="1" noChangeArrowheads="1"/>
          </p:cNvSpPr>
          <p:nvPr>
            <p:ph type="dt" sz="half" idx="10"/>
          </p:nvPr>
        </p:nvSpPr>
        <p:spPr>
          <a:ln/>
        </p:spPr>
        <p:txBody>
          <a:bodyPr/>
          <a:lstStyle>
            <a:lvl1pPr>
              <a:defRPr/>
            </a:lvl1pPr>
          </a:lstStyle>
          <a:p>
            <a:pPr>
              <a:defRPr/>
            </a:pPr>
            <a:fld id="{35F6A0AB-6B03-4841-8C50-6046AEEE407A}" type="datetime1">
              <a:rPr lang="en-US" altLang="zh-CN" smtClean="0"/>
              <a:t>11/13/23</a:t>
            </a:fld>
            <a:endParaRPr lang="zh-CN" altLang="en-US"/>
          </a:p>
        </p:txBody>
      </p:sp>
      <p:sp>
        <p:nvSpPr>
          <p:cNvPr id="6" name="页脚占位符 5">
            <a:extLst>
              <a:ext uri="{FF2B5EF4-FFF2-40B4-BE49-F238E27FC236}">
                <a16:creationId xmlns:a16="http://schemas.microsoft.com/office/drawing/2014/main" id="{69656756-355E-4345-B1D8-77EFB40E84E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866608ED-B5C6-8143-AA87-BB2CAF00D60A}"/>
              </a:ext>
            </a:extLst>
          </p:cNvPr>
          <p:cNvSpPr>
            <a:spLocks noGrp="1" noChangeArrowheads="1"/>
          </p:cNvSpPr>
          <p:nvPr>
            <p:ph type="sldNum" sz="quarter" idx="12"/>
          </p:nvPr>
        </p:nvSpPr>
        <p:spPr>
          <a:ln/>
        </p:spPr>
        <p:txBody>
          <a:bodyPr/>
          <a:lstStyle>
            <a:lvl1pPr>
              <a:defRPr/>
            </a:lvl1pPr>
          </a:lstStyle>
          <a:p>
            <a:fld id="{4C478631-1D92-BC45-BD06-49E4721BD4E2}" type="slidenum">
              <a:rPr lang="zh-CN" altLang="en-US"/>
              <a:pPr/>
              <a:t>‹#›</a:t>
            </a:fld>
            <a:endParaRPr lang="zh-CN" altLang="en-US"/>
          </a:p>
        </p:txBody>
      </p:sp>
    </p:spTree>
    <p:extLst>
      <p:ext uri="{BB962C8B-B14F-4D97-AF65-F5344CB8AC3E}">
        <p14:creationId xmlns:p14="http://schemas.microsoft.com/office/powerpoint/2010/main" val="1870335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16:creationId xmlns:a16="http://schemas.microsoft.com/office/drawing/2014/main" id="{32415AD0-EAB0-134E-8B12-BB394CC0BDEC}"/>
              </a:ext>
            </a:extLst>
          </p:cNvPr>
          <p:cNvSpPr>
            <a:spLocks noGrp="1" noChangeArrowheads="1"/>
          </p:cNvSpPr>
          <p:nvPr>
            <p:ph type="dt" sz="half" idx="10"/>
          </p:nvPr>
        </p:nvSpPr>
        <p:spPr>
          <a:ln/>
        </p:spPr>
        <p:txBody>
          <a:bodyPr/>
          <a:lstStyle>
            <a:lvl1pPr>
              <a:defRPr/>
            </a:lvl1pPr>
          </a:lstStyle>
          <a:p>
            <a:pPr>
              <a:defRPr/>
            </a:pPr>
            <a:fld id="{2EF35280-DFCF-5445-8524-BA260841C441}" type="datetime1">
              <a:rPr lang="en-US" altLang="zh-CN" smtClean="0"/>
              <a:t>11/13/23</a:t>
            </a:fld>
            <a:endParaRPr lang="zh-CN" altLang="en-US"/>
          </a:p>
        </p:txBody>
      </p:sp>
      <p:sp>
        <p:nvSpPr>
          <p:cNvPr id="8" name="页脚占位符 5">
            <a:extLst>
              <a:ext uri="{FF2B5EF4-FFF2-40B4-BE49-F238E27FC236}">
                <a16:creationId xmlns:a16="http://schemas.microsoft.com/office/drawing/2014/main" id="{20BFD098-6957-8B44-B3CB-6A7498E6CE8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16:creationId xmlns:a16="http://schemas.microsoft.com/office/drawing/2014/main" id="{0292B5B1-8324-2E4E-AA37-9ED1B57B2B94}"/>
              </a:ext>
            </a:extLst>
          </p:cNvPr>
          <p:cNvSpPr>
            <a:spLocks noGrp="1" noChangeArrowheads="1"/>
          </p:cNvSpPr>
          <p:nvPr>
            <p:ph type="sldNum" sz="quarter" idx="12"/>
          </p:nvPr>
        </p:nvSpPr>
        <p:spPr>
          <a:ln/>
        </p:spPr>
        <p:txBody>
          <a:bodyPr/>
          <a:lstStyle>
            <a:lvl1pPr>
              <a:defRPr/>
            </a:lvl1pPr>
          </a:lstStyle>
          <a:p>
            <a:fld id="{C5A4351C-0A12-CF46-A04D-DFF08B6A9F44}" type="slidenum">
              <a:rPr lang="zh-CN" altLang="en-US"/>
              <a:pPr/>
              <a:t>‹#›</a:t>
            </a:fld>
            <a:endParaRPr lang="zh-CN" altLang="en-US"/>
          </a:p>
        </p:txBody>
      </p:sp>
    </p:spTree>
    <p:extLst>
      <p:ext uri="{BB962C8B-B14F-4D97-AF65-F5344CB8AC3E}">
        <p14:creationId xmlns:p14="http://schemas.microsoft.com/office/powerpoint/2010/main" val="10925775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16:creationId xmlns:a16="http://schemas.microsoft.com/office/drawing/2014/main" id="{0E96D74E-8749-EC4D-8ACC-7663EFEBBB74}"/>
              </a:ext>
            </a:extLst>
          </p:cNvPr>
          <p:cNvSpPr>
            <a:spLocks noGrp="1" noChangeArrowheads="1"/>
          </p:cNvSpPr>
          <p:nvPr>
            <p:ph type="dt" sz="half" idx="10"/>
          </p:nvPr>
        </p:nvSpPr>
        <p:spPr>
          <a:ln/>
        </p:spPr>
        <p:txBody>
          <a:bodyPr/>
          <a:lstStyle>
            <a:lvl1pPr>
              <a:defRPr/>
            </a:lvl1pPr>
          </a:lstStyle>
          <a:p>
            <a:pPr>
              <a:defRPr/>
            </a:pPr>
            <a:fld id="{A9B1AFAD-E1ED-F846-BB1E-3A14427F4236}" type="datetime1">
              <a:rPr lang="en-US" altLang="zh-CN" smtClean="0"/>
              <a:t>11/13/23</a:t>
            </a:fld>
            <a:endParaRPr lang="zh-CN" altLang="en-US"/>
          </a:p>
        </p:txBody>
      </p:sp>
      <p:sp>
        <p:nvSpPr>
          <p:cNvPr id="4" name="页脚占位符 5">
            <a:extLst>
              <a:ext uri="{FF2B5EF4-FFF2-40B4-BE49-F238E27FC236}">
                <a16:creationId xmlns:a16="http://schemas.microsoft.com/office/drawing/2014/main" id="{E3A55F1F-285B-964B-94A3-E76350615A1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16:creationId xmlns:a16="http://schemas.microsoft.com/office/drawing/2014/main" id="{4F6092DF-27C1-3848-81E8-AEB45A429368}"/>
              </a:ext>
            </a:extLst>
          </p:cNvPr>
          <p:cNvSpPr>
            <a:spLocks noGrp="1" noChangeArrowheads="1"/>
          </p:cNvSpPr>
          <p:nvPr>
            <p:ph type="sldNum" sz="quarter" idx="12"/>
          </p:nvPr>
        </p:nvSpPr>
        <p:spPr>
          <a:ln/>
        </p:spPr>
        <p:txBody>
          <a:bodyPr/>
          <a:lstStyle>
            <a:lvl1pPr>
              <a:defRPr/>
            </a:lvl1pPr>
          </a:lstStyle>
          <a:p>
            <a:fld id="{A4617E54-B653-DD4A-8876-8055C1DFE309}" type="slidenum">
              <a:rPr lang="zh-CN" altLang="en-US"/>
              <a:pPr/>
              <a:t>‹#›</a:t>
            </a:fld>
            <a:endParaRPr lang="zh-CN" altLang="en-US"/>
          </a:p>
        </p:txBody>
      </p:sp>
    </p:spTree>
    <p:extLst>
      <p:ext uri="{BB962C8B-B14F-4D97-AF65-F5344CB8AC3E}">
        <p14:creationId xmlns:p14="http://schemas.microsoft.com/office/powerpoint/2010/main" val="6621100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A9DFB865-20C9-8C42-92AB-D1B775ACD78E}"/>
              </a:ext>
            </a:extLst>
          </p:cNvPr>
          <p:cNvSpPr>
            <a:spLocks noGrp="1" noChangeArrowheads="1"/>
          </p:cNvSpPr>
          <p:nvPr>
            <p:ph type="dt" sz="half" idx="10"/>
          </p:nvPr>
        </p:nvSpPr>
        <p:spPr>
          <a:ln/>
        </p:spPr>
        <p:txBody>
          <a:bodyPr/>
          <a:lstStyle>
            <a:lvl1pPr>
              <a:defRPr/>
            </a:lvl1pPr>
          </a:lstStyle>
          <a:p>
            <a:pPr>
              <a:defRPr/>
            </a:pPr>
            <a:fld id="{D5D41A2B-E87D-4141-9E1F-B54530408C72}" type="datetime1">
              <a:rPr lang="en-US" altLang="zh-CN" smtClean="0"/>
              <a:t>11/13/23</a:t>
            </a:fld>
            <a:endParaRPr lang="zh-CN" altLang="en-US"/>
          </a:p>
        </p:txBody>
      </p:sp>
      <p:sp>
        <p:nvSpPr>
          <p:cNvPr id="3" name="页脚占位符 5">
            <a:extLst>
              <a:ext uri="{FF2B5EF4-FFF2-40B4-BE49-F238E27FC236}">
                <a16:creationId xmlns:a16="http://schemas.microsoft.com/office/drawing/2014/main" id="{46E00CBA-9CA8-464E-8188-7A33B8125E4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16:creationId xmlns:a16="http://schemas.microsoft.com/office/drawing/2014/main" id="{3F2C6657-ADC3-8B40-B65E-3EE27236FB45}"/>
              </a:ext>
            </a:extLst>
          </p:cNvPr>
          <p:cNvSpPr>
            <a:spLocks noGrp="1" noChangeArrowheads="1"/>
          </p:cNvSpPr>
          <p:nvPr>
            <p:ph type="sldNum" sz="quarter" idx="12"/>
          </p:nvPr>
        </p:nvSpPr>
        <p:spPr>
          <a:ln/>
        </p:spPr>
        <p:txBody>
          <a:bodyPr/>
          <a:lstStyle>
            <a:lvl1pPr>
              <a:defRPr/>
            </a:lvl1pPr>
          </a:lstStyle>
          <a:p>
            <a:fld id="{8FABFF3D-9371-444D-9D12-7ED5C1FDE82D}" type="slidenum">
              <a:rPr lang="zh-CN" altLang="en-US"/>
              <a:pPr/>
              <a:t>‹#›</a:t>
            </a:fld>
            <a:endParaRPr lang="zh-CN" altLang="en-US"/>
          </a:p>
        </p:txBody>
      </p:sp>
    </p:spTree>
    <p:extLst>
      <p:ext uri="{BB962C8B-B14F-4D97-AF65-F5344CB8AC3E}">
        <p14:creationId xmlns:p14="http://schemas.microsoft.com/office/powerpoint/2010/main" val="26257509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5E7DDC-6AF3-2A45-99F6-13C6B2747744}"/>
              </a:ext>
            </a:extLst>
          </p:cNvPr>
          <p:cNvSpPr>
            <a:spLocks noGrp="1" noChangeArrowheads="1"/>
          </p:cNvSpPr>
          <p:nvPr>
            <p:ph type="dt" sz="half" idx="10"/>
          </p:nvPr>
        </p:nvSpPr>
        <p:spPr>
          <a:ln/>
        </p:spPr>
        <p:txBody>
          <a:bodyPr/>
          <a:lstStyle>
            <a:lvl1pPr>
              <a:defRPr/>
            </a:lvl1pPr>
          </a:lstStyle>
          <a:p>
            <a:pPr>
              <a:defRPr/>
            </a:pPr>
            <a:fld id="{B584337F-D679-604D-BF25-1222E50C84C3}" type="datetime1">
              <a:rPr lang="en-US" altLang="zh-CN" smtClean="0"/>
              <a:t>11/13/23</a:t>
            </a:fld>
            <a:endParaRPr lang="zh-CN" altLang="en-US"/>
          </a:p>
        </p:txBody>
      </p:sp>
      <p:sp>
        <p:nvSpPr>
          <p:cNvPr id="6" name="页脚占位符 5">
            <a:extLst>
              <a:ext uri="{FF2B5EF4-FFF2-40B4-BE49-F238E27FC236}">
                <a16:creationId xmlns:a16="http://schemas.microsoft.com/office/drawing/2014/main" id="{0B6C8E90-1A75-7E45-8173-27351ECD879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81B5CADC-E6EE-EE49-9895-C461CFB3A474}"/>
              </a:ext>
            </a:extLst>
          </p:cNvPr>
          <p:cNvSpPr>
            <a:spLocks noGrp="1" noChangeArrowheads="1"/>
          </p:cNvSpPr>
          <p:nvPr>
            <p:ph type="sldNum" sz="quarter" idx="12"/>
          </p:nvPr>
        </p:nvSpPr>
        <p:spPr>
          <a:ln/>
        </p:spPr>
        <p:txBody>
          <a:bodyPr/>
          <a:lstStyle>
            <a:lvl1pPr>
              <a:defRPr/>
            </a:lvl1pPr>
          </a:lstStyle>
          <a:p>
            <a:fld id="{48CACDB7-5677-BD49-B656-753E25C7E53C}" type="slidenum">
              <a:rPr lang="zh-CN" altLang="en-US"/>
              <a:pPr/>
              <a:t>‹#›</a:t>
            </a:fld>
            <a:endParaRPr lang="zh-CN" altLang="en-US"/>
          </a:p>
        </p:txBody>
      </p:sp>
    </p:spTree>
    <p:extLst>
      <p:ext uri="{BB962C8B-B14F-4D97-AF65-F5344CB8AC3E}">
        <p14:creationId xmlns:p14="http://schemas.microsoft.com/office/powerpoint/2010/main" val="23770910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0F2C7B-0758-3A47-BB86-4E5FFD0E57A8}"/>
              </a:ext>
            </a:extLst>
          </p:cNvPr>
          <p:cNvSpPr>
            <a:spLocks noGrp="1" noChangeArrowheads="1"/>
          </p:cNvSpPr>
          <p:nvPr>
            <p:ph type="dt" sz="half" idx="10"/>
          </p:nvPr>
        </p:nvSpPr>
        <p:spPr>
          <a:ln/>
        </p:spPr>
        <p:txBody>
          <a:bodyPr/>
          <a:lstStyle>
            <a:lvl1pPr>
              <a:defRPr/>
            </a:lvl1pPr>
          </a:lstStyle>
          <a:p>
            <a:pPr>
              <a:defRPr/>
            </a:pPr>
            <a:fld id="{47AAD2DC-7628-BA4D-91DF-236AA3B62F83}" type="datetime1">
              <a:rPr lang="en-US" altLang="zh-CN" smtClean="0"/>
              <a:t>11/13/23</a:t>
            </a:fld>
            <a:endParaRPr lang="zh-CN" altLang="en-US"/>
          </a:p>
        </p:txBody>
      </p:sp>
      <p:sp>
        <p:nvSpPr>
          <p:cNvPr id="6" name="页脚占位符 5">
            <a:extLst>
              <a:ext uri="{FF2B5EF4-FFF2-40B4-BE49-F238E27FC236}">
                <a16:creationId xmlns:a16="http://schemas.microsoft.com/office/drawing/2014/main" id="{4636869A-8AE0-4C4C-AF49-D0E28126B08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E75BB5FF-0FCB-8B49-984C-AB858B0A8FDA}"/>
              </a:ext>
            </a:extLst>
          </p:cNvPr>
          <p:cNvSpPr>
            <a:spLocks noGrp="1" noChangeArrowheads="1"/>
          </p:cNvSpPr>
          <p:nvPr>
            <p:ph type="sldNum" sz="quarter" idx="12"/>
          </p:nvPr>
        </p:nvSpPr>
        <p:spPr>
          <a:ln/>
        </p:spPr>
        <p:txBody>
          <a:bodyPr/>
          <a:lstStyle>
            <a:lvl1pPr>
              <a:defRPr/>
            </a:lvl1pPr>
          </a:lstStyle>
          <a:p>
            <a:fld id="{B32D3B05-56E4-8949-A3F8-6707964F9ED8}" type="slidenum">
              <a:rPr lang="zh-CN" altLang="en-US"/>
              <a:pPr/>
              <a:t>‹#›</a:t>
            </a:fld>
            <a:endParaRPr lang="zh-CN" altLang="en-US"/>
          </a:p>
        </p:txBody>
      </p:sp>
    </p:spTree>
    <p:extLst>
      <p:ext uri="{BB962C8B-B14F-4D97-AF65-F5344CB8AC3E}">
        <p14:creationId xmlns:p14="http://schemas.microsoft.com/office/powerpoint/2010/main" val="20273781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64EC367A-8073-B247-9828-38920D275567}"/>
              </a:ext>
            </a:extLst>
          </p:cNvPr>
          <p:cNvSpPr>
            <a:spLocks noGrp="1" noChangeArrowheads="1"/>
          </p:cNvSpPr>
          <p:nvPr>
            <p:ph type="dt" sz="half" idx="10"/>
          </p:nvPr>
        </p:nvSpPr>
        <p:spPr>
          <a:ln/>
        </p:spPr>
        <p:txBody>
          <a:bodyPr/>
          <a:lstStyle>
            <a:lvl1pPr>
              <a:defRPr/>
            </a:lvl1pPr>
          </a:lstStyle>
          <a:p>
            <a:pPr>
              <a:defRPr/>
            </a:pPr>
            <a:fld id="{1C558E28-F4AB-E046-BFF0-E95E04C9ED4C}" type="datetime1">
              <a:rPr lang="en-US" altLang="zh-CN" smtClean="0"/>
              <a:t>11/13/23</a:t>
            </a:fld>
            <a:endParaRPr lang="zh-CN" altLang="en-US"/>
          </a:p>
        </p:txBody>
      </p:sp>
      <p:sp>
        <p:nvSpPr>
          <p:cNvPr id="5" name="页脚占位符 5">
            <a:extLst>
              <a:ext uri="{FF2B5EF4-FFF2-40B4-BE49-F238E27FC236}">
                <a16:creationId xmlns:a16="http://schemas.microsoft.com/office/drawing/2014/main" id="{1C5258AC-2B32-F74C-BDF8-35C0214B080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BD99E122-FDF6-4C43-9566-ED799B9D3546}"/>
              </a:ext>
            </a:extLst>
          </p:cNvPr>
          <p:cNvSpPr>
            <a:spLocks noGrp="1" noChangeArrowheads="1"/>
          </p:cNvSpPr>
          <p:nvPr>
            <p:ph type="sldNum" sz="quarter" idx="12"/>
          </p:nvPr>
        </p:nvSpPr>
        <p:spPr>
          <a:ln/>
        </p:spPr>
        <p:txBody>
          <a:bodyPr/>
          <a:lstStyle>
            <a:lvl1pPr>
              <a:defRPr/>
            </a:lvl1pPr>
          </a:lstStyle>
          <a:p>
            <a:fld id="{3C48F664-FF76-744A-877E-2F4AF717EA00}" type="slidenum">
              <a:rPr lang="zh-CN" altLang="en-US"/>
              <a:pPr/>
              <a:t>‹#›</a:t>
            </a:fld>
            <a:endParaRPr lang="zh-CN" altLang="en-US"/>
          </a:p>
        </p:txBody>
      </p:sp>
    </p:spTree>
    <p:extLst>
      <p:ext uri="{BB962C8B-B14F-4D97-AF65-F5344CB8AC3E}">
        <p14:creationId xmlns:p14="http://schemas.microsoft.com/office/powerpoint/2010/main" val="12265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81F82B4-32FE-7A42-8B13-64E89813584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027" name="文本占位符 2">
            <a:extLst>
              <a:ext uri="{FF2B5EF4-FFF2-40B4-BE49-F238E27FC236}">
                <a16:creationId xmlns:a16="http://schemas.microsoft.com/office/drawing/2014/main" id="{E60A429E-0FE6-D24E-B102-CD1D1CB25A3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028" name="日期占位符 3">
            <a:extLst>
              <a:ext uri="{FF2B5EF4-FFF2-40B4-BE49-F238E27FC236}">
                <a16:creationId xmlns:a16="http://schemas.microsoft.com/office/drawing/2014/main" id="{9CFE4460-83AD-774E-B35F-9DF085920E26}"/>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E2D45FE0-737B-324C-8FF3-137AB996407F}" type="datetime1">
              <a:rPr lang="en-US" altLang="zh-CN" smtClean="0"/>
              <a:t>11/13/23</a:t>
            </a:fld>
            <a:endParaRPr lang="zh-CN" altLang="en-US"/>
          </a:p>
        </p:txBody>
      </p:sp>
      <p:sp>
        <p:nvSpPr>
          <p:cNvPr id="1029" name="页脚占位符 4">
            <a:extLst>
              <a:ext uri="{FF2B5EF4-FFF2-40B4-BE49-F238E27FC236}">
                <a16:creationId xmlns:a16="http://schemas.microsoft.com/office/drawing/2014/main" id="{0F079360-214E-4146-9734-138127D5A3D0}"/>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1030" name="灯片编号占位符 5">
            <a:extLst>
              <a:ext uri="{FF2B5EF4-FFF2-40B4-BE49-F238E27FC236}">
                <a16:creationId xmlns:a16="http://schemas.microsoft.com/office/drawing/2014/main" id="{D1436D63-9E75-9C44-8739-CC5375CC87B2}"/>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buFont typeface="Arial" panose="020B0604020202020204" pitchFamily="34" charset="0"/>
              <a:buNone/>
              <a:defRPr sz="1200">
                <a:solidFill>
                  <a:srgbClr val="898989"/>
                </a:solidFill>
              </a:defRPr>
            </a:lvl1pPr>
          </a:lstStyle>
          <a:p>
            <a:fld id="{E97BFAA1-03A2-D24B-BD4D-A2FFB711F831}"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4016" r:id="rId8"/>
    <p:sldLayoutId id="2147483880" r:id="rId9"/>
    <p:sldLayoutId id="2147483881" r:id="rId10"/>
    <p:sldLayoutId id="2147483882" r:id="rId11"/>
    <p:sldLayoutId id="2147483883" r:id="rId12"/>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1266" name="标题占位符 1">
            <a:extLst>
              <a:ext uri="{FF2B5EF4-FFF2-40B4-BE49-F238E27FC236}">
                <a16:creationId xmlns:a16="http://schemas.microsoft.com/office/drawing/2014/main" id="{F9435D4F-5A56-9D4D-B34D-80D81AB72A3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1267" name="文本占位符 2">
            <a:extLst>
              <a:ext uri="{FF2B5EF4-FFF2-40B4-BE49-F238E27FC236}">
                <a16:creationId xmlns:a16="http://schemas.microsoft.com/office/drawing/2014/main" id="{C9EDBBBC-E153-B644-80BA-B8A4840F489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2292" name="日期占位符 4">
            <a:extLst>
              <a:ext uri="{FF2B5EF4-FFF2-40B4-BE49-F238E27FC236}">
                <a16:creationId xmlns:a16="http://schemas.microsoft.com/office/drawing/2014/main" id="{8BCB2381-D650-8243-9021-5C930D79466F}"/>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15D6AAFF-4B67-AA4D-B1D4-25492C4BF8C5}" type="datetime1">
              <a:rPr lang="en-US" altLang="zh-CN" smtClean="0"/>
              <a:t>11/13/23</a:t>
            </a:fld>
            <a:endParaRPr lang="zh-CN" altLang="en-US"/>
          </a:p>
        </p:txBody>
      </p:sp>
      <p:sp>
        <p:nvSpPr>
          <p:cNvPr id="12293" name="页脚占位符 5">
            <a:extLst>
              <a:ext uri="{FF2B5EF4-FFF2-40B4-BE49-F238E27FC236}">
                <a16:creationId xmlns:a16="http://schemas.microsoft.com/office/drawing/2014/main" id="{F2080B5A-3271-524A-B786-E2B9BDC777B3}"/>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2294" name="灯片编号占位符 6">
            <a:extLst>
              <a:ext uri="{FF2B5EF4-FFF2-40B4-BE49-F238E27FC236}">
                <a16:creationId xmlns:a16="http://schemas.microsoft.com/office/drawing/2014/main" id="{F8A72A9C-4E6A-9646-AA88-3E1935E5C7FF}"/>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24B14E7C-9C28-7542-97A2-845AAFADDAD9}"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2290" name="标题占位符 1">
            <a:extLst>
              <a:ext uri="{FF2B5EF4-FFF2-40B4-BE49-F238E27FC236}">
                <a16:creationId xmlns:a16="http://schemas.microsoft.com/office/drawing/2014/main" id="{CDE59A38-F304-9943-A1E5-57C8F6E1061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2291" name="文本占位符 2">
            <a:extLst>
              <a:ext uri="{FF2B5EF4-FFF2-40B4-BE49-F238E27FC236}">
                <a16:creationId xmlns:a16="http://schemas.microsoft.com/office/drawing/2014/main" id="{C353A8B4-C073-1C4A-9F01-F5CBB0ECC6B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3316" name="日期占位符 3">
            <a:extLst>
              <a:ext uri="{FF2B5EF4-FFF2-40B4-BE49-F238E27FC236}">
                <a16:creationId xmlns:a16="http://schemas.microsoft.com/office/drawing/2014/main" id="{15A95132-2838-4B4C-997B-51374887EC3D}"/>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8061F2FC-2D4E-3848-AE0F-BC3FCDD1F8BC}" type="datetime1">
              <a:rPr lang="en-US" altLang="zh-CN" smtClean="0"/>
              <a:t>11/13/23</a:t>
            </a:fld>
            <a:endParaRPr lang="zh-CN" altLang="en-US"/>
          </a:p>
        </p:txBody>
      </p:sp>
      <p:sp>
        <p:nvSpPr>
          <p:cNvPr id="13317" name="页脚占位符 4">
            <a:extLst>
              <a:ext uri="{FF2B5EF4-FFF2-40B4-BE49-F238E27FC236}">
                <a16:creationId xmlns:a16="http://schemas.microsoft.com/office/drawing/2014/main" id="{3235B2C4-99D0-C243-9D45-A464327A2A8B}"/>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3318" name="灯片编号占位符 5">
            <a:extLst>
              <a:ext uri="{FF2B5EF4-FFF2-40B4-BE49-F238E27FC236}">
                <a16:creationId xmlns:a16="http://schemas.microsoft.com/office/drawing/2014/main" id="{4732A8E2-C4EA-0649-A004-0D91EAD4E53C}"/>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C67B9270-FB19-504F-9CBB-063EA9D0221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标题占位符 1">
            <a:extLst>
              <a:ext uri="{FF2B5EF4-FFF2-40B4-BE49-F238E27FC236}">
                <a16:creationId xmlns:a16="http://schemas.microsoft.com/office/drawing/2014/main" id="{1541D005-63C6-ED4C-BF5F-4417DCE40E8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3315" name="文本占位符 2">
            <a:extLst>
              <a:ext uri="{FF2B5EF4-FFF2-40B4-BE49-F238E27FC236}">
                <a16:creationId xmlns:a16="http://schemas.microsoft.com/office/drawing/2014/main" id="{0677813F-82C6-AE4E-A997-81D8359E49E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4340" name="日期占位符 3">
            <a:extLst>
              <a:ext uri="{FF2B5EF4-FFF2-40B4-BE49-F238E27FC236}">
                <a16:creationId xmlns:a16="http://schemas.microsoft.com/office/drawing/2014/main" id="{BA5E79D1-9796-024B-B7C4-9D18A429E5C0}"/>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51464651-B749-524F-8463-6AEFDB8520F5}" type="datetime1">
              <a:rPr lang="en-US" altLang="zh-CN" smtClean="0"/>
              <a:t>11/13/23</a:t>
            </a:fld>
            <a:endParaRPr lang="zh-CN" altLang="en-US"/>
          </a:p>
        </p:txBody>
      </p:sp>
      <p:sp>
        <p:nvSpPr>
          <p:cNvPr id="14341" name="页脚占位符 4">
            <a:extLst>
              <a:ext uri="{FF2B5EF4-FFF2-40B4-BE49-F238E27FC236}">
                <a16:creationId xmlns:a16="http://schemas.microsoft.com/office/drawing/2014/main" id="{0A06EE6B-FA72-6F4D-B91D-0764D0830E6A}"/>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4342" name="灯片编号占位符 5">
            <a:extLst>
              <a:ext uri="{FF2B5EF4-FFF2-40B4-BE49-F238E27FC236}">
                <a16:creationId xmlns:a16="http://schemas.microsoft.com/office/drawing/2014/main" id="{3E21F4AC-99B4-0548-9B60-EE62E7F796CB}"/>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B5592001-2674-AF40-BB1B-6DFCD4DA2D3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0FF2E636-9146-704C-A66E-7CAF9BD8D12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2051" name="文本占位符 2">
            <a:extLst>
              <a:ext uri="{FF2B5EF4-FFF2-40B4-BE49-F238E27FC236}">
                <a16:creationId xmlns:a16="http://schemas.microsoft.com/office/drawing/2014/main" id="{0AA42C9A-D3FD-A74B-8B4F-2E88E4DB669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3076" name="日期占位符 3">
            <a:extLst>
              <a:ext uri="{FF2B5EF4-FFF2-40B4-BE49-F238E27FC236}">
                <a16:creationId xmlns:a16="http://schemas.microsoft.com/office/drawing/2014/main" id="{57A23A45-E957-094D-8C70-12FEE859705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7CF408F2-7209-D848-89C9-BD0FAF9BBB0C}" type="datetime1">
              <a:rPr lang="en-US" altLang="zh-CN" smtClean="0"/>
              <a:t>11/13/23</a:t>
            </a:fld>
            <a:endParaRPr lang="zh-CN" altLang="en-US"/>
          </a:p>
        </p:txBody>
      </p:sp>
      <p:sp>
        <p:nvSpPr>
          <p:cNvPr id="3077" name="页脚占位符 4">
            <a:extLst>
              <a:ext uri="{FF2B5EF4-FFF2-40B4-BE49-F238E27FC236}">
                <a16:creationId xmlns:a16="http://schemas.microsoft.com/office/drawing/2014/main" id="{40873384-8D92-C642-85B4-BA8EEF0CDAC9}"/>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3078" name="灯片编号占位符 5">
            <a:extLst>
              <a:ext uri="{FF2B5EF4-FFF2-40B4-BE49-F238E27FC236}">
                <a16:creationId xmlns:a16="http://schemas.microsoft.com/office/drawing/2014/main" id="{62D143B7-51DE-2548-BB4D-644A054514BC}"/>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buFont typeface="Arial" panose="020B0604020202020204" pitchFamily="34" charset="0"/>
              <a:buNone/>
              <a:defRPr sz="1200">
                <a:solidFill>
                  <a:srgbClr val="898989"/>
                </a:solidFill>
              </a:defRPr>
            </a:lvl1pPr>
          </a:lstStyle>
          <a:p>
            <a:fld id="{33BDDD14-5B14-2A49-ABFE-03DC3EE3D173}"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56E96C67-97B7-9543-AF17-97973D16644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3075" name="文本占位符 2">
            <a:extLst>
              <a:ext uri="{FF2B5EF4-FFF2-40B4-BE49-F238E27FC236}">
                <a16:creationId xmlns:a16="http://schemas.microsoft.com/office/drawing/2014/main" id="{51D514AF-B11D-BF45-878A-5070BE341A8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4100" name="日期占位符 3">
            <a:extLst>
              <a:ext uri="{FF2B5EF4-FFF2-40B4-BE49-F238E27FC236}">
                <a16:creationId xmlns:a16="http://schemas.microsoft.com/office/drawing/2014/main" id="{59257AEB-64D3-A743-A8D1-A31B5975F773}"/>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093B16AA-7C52-3E49-B4C7-ECF71AEFF9BC}" type="datetime1">
              <a:rPr lang="en-US" altLang="zh-CN" smtClean="0"/>
              <a:t>11/13/23</a:t>
            </a:fld>
            <a:endParaRPr lang="zh-CN" altLang="en-US"/>
          </a:p>
        </p:txBody>
      </p:sp>
      <p:sp>
        <p:nvSpPr>
          <p:cNvPr id="4101" name="页脚占位符 4">
            <a:extLst>
              <a:ext uri="{FF2B5EF4-FFF2-40B4-BE49-F238E27FC236}">
                <a16:creationId xmlns:a16="http://schemas.microsoft.com/office/drawing/2014/main" id="{6607F4E1-91C3-3145-AC01-6AB69FAF24E8}"/>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4102" name="灯片编号占位符 5">
            <a:extLst>
              <a:ext uri="{FF2B5EF4-FFF2-40B4-BE49-F238E27FC236}">
                <a16:creationId xmlns:a16="http://schemas.microsoft.com/office/drawing/2014/main" id="{3EA6EE20-3FF3-004D-BBB9-5147101D0C0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BCFDFE53-963A-D64F-B99A-D26DE7179254}"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122" name="标题占位符 1">
            <a:extLst>
              <a:ext uri="{FF2B5EF4-FFF2-40B4-BE49-F238E27FC236}">
                <a16:creationId xmlns:a16="http://schemas.microsoft.com/office/drawing/2014/main" id="{CE38719D-11AC-EC49-B0D3-ECCA085AF48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5123" name="文本占位符 2">
            <a:extLst>
              <a:ext uri="{FF2B5EF4-FFF2-40B4-BE49-F238E27FC236}">
                <a16:creationId xmlns:a16="http://schemas.microsoft.com/office/drawing/2014/main" id="{8432B496-E2EA-EA47-8FE7-AED9D0CEB1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6148" name="日期占位符 3">
            <a:extLst>
              <a:ext uri="{FF2B5EF4-FFF2-40B4-BE49-F238E27FC236}">
                <a16:creationId xmlns:a16="http://schemas.microsoft.com/office/drawing/2014/main" id="{7A9DA11A-0761-CB47-8D00-326C67B081D1}"/>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1F0E1953-4845-B042-B2D6-86766336F052}" type="datetime1">
              <a:rPr lang="en-US" altLang="zh-CN" smtClean="0"/>
              <a:t>11/13/23</a:t>
            </a:fld>
            <a:endParaRPr lang="zh-CN" altLang="en-US"/>
          </a:p>
        </p:txBody>
      </p:sp>
      <p:sp>
        <p:nvSpPr>
          <p:cNvPr id="6149" name="页脚占位符 4">
            <a:extLst>
              <a:ext uri="{FF2B5EF4-FFF2-40B4-BE49-F238E27FC236}">
                <a16:creationId xmlns:a16="http://schemas.microsoft.com/office/drawing/2014/main" id="{703ADFD2-24C8-DC4D-B3E5-19B45151DD2E}"/>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6150" name="灯片编号占位符 5">
            <a:extLst>
              <a:ext uri="{FF2B5EF4-FFF2-40B4-BE49-F238E27FC236}">
                <a16:creationId xmlns:a16="http://schemas.microsoft.com/office/drawing/2014/main" id="{EACF2188-441A-E44F-A729-E7AD398E7C4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4407FB97-D7C6-594F-B593-B3AF08C3F7D7}"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767CF42A-6C9E-964C-9327-7A4976EE417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6147" name="文本占位符 2">
            <a:extLst>
              <a:ext uri="{FF2B5EF4-FFF2-40B4-BE49-F238E27FC236}">
                <a16:creationId xmlns:a16="http://schemas.microsoft.com/office/drawing/2014/main" id="{E6DE13C5-68F2-B94F-BD23-2D0B9BBC187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7172" name="日期占位符 4">
            <a:extLst>
              <a:ext uri="{FF2B5EF4-FFF2-40B4-BE49-F238E27FC236}">
                <a16:creationId xmlns:a16="http://schemas.microsoft.com/office/drawing/2014/main" id="{91E34804-2F59-B548-A9E1-91B46AD509A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9F499B53-E852-2D43-B7D1-9932AC801380}" type="datetime1">
              <a:rPr lang="en-US" altLang="zh-CN" smtClean="0"/>
              <a:t>11/13/23</a:t>
            </a:fld>
            <a:endParaRPr lang="zh-CN" altLang="en-US"/>
          </a:p>
        </p:txBody>
      </p:sp>
      <p:sp>
        <p:nvSpPr>
          <p:cNvPr id="7173" name="页脚占位符 5">
            <a:extLst>
              <a:ext uri="{FF2B5EF4-FFF2-40B4-BE49-F238E27FC236}">
                <a16:creationId xmlns:a16="http://schemas.microsoft.com/office/drawing/2014/main" id="{D2963AAB-D426-8B48-8EF5-02431D3BE670}"/>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7174" name="灯片编号占位符 6">
            <a:extLst>
              <a:ext uri="{FF2B5EF4-FFF2-40B4-BE49-F238E27FC236}">
                <a16:creationId xmlns:a16="http://schemas.microsoft.com/office/drawing/2014/main" id="{6F61ABD9-B287-F440-A2E8-901C620FDFC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C5370B83-9545-0042-A9E1-887C7D84EFCB}"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170" name="标题占位符 1">
            <a:extLst>
              <a:ext uri="{FF2B5EF4-FFF2-40B4-BE49-F238E27FC236}">
                <a16:creationId xmlns:a16="http://schemas.microsoft.com/office/drawing/2014/main" id="{3625AB36-8A07-4D46-9592-C73E552AC4A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7171" name="文本占位符 2">
            <a:extLst>
              <a:ext uri="{FF2B5EF4-FFF2-40B4-BE49-F238E27FC236}">
                <a16:creationId xmlns:a16="http://schemas.microsoft.com/office/drawing/2014/main" id="{6B85347D-179B-8E4F-B5DF-9683DEF1106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8196" name="日期占位符 6">
            <a:extLst>
              <a:ext uri="{FF2B5EF4-FFF2-40B4-BE49-F238E27FC236}">
                <a16:creationId xmlns:a16="http://schemas.microsoft.com/office/drawing/2014/main" id="{D7920216-B6E9-1F48-A8EF-C6CE3D019223}"/>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FB107616-535D-4443-B971-3B518F2AA2E2}" type="datetime1">
              <a:rPr lang="en-US" altLang="zh-CN" smtClean="0"/>
              <a:t>11/13/23</a:t>
            </a:fld>
            <a:endParaRPr lang="zh-CN" altLang="en-US"/>
          </a:p>
        </p:txBody>
      </p:sp>
      <p:sp>
        <p:nvSpPr>
          <p:cNvPr id="8197" name="页脚占位符 7">
            <a:extLst>
              <a:ext uri="{FF2B5EF4-FFF2-40B4-BE49-F238E27FC236}">
                <a16:creationId xmlns:a16="http://schemas.microsoft.com/office/drawing/2014/main" id="{617BEA07-8560-BC42-902E-ACED75BEC44B}"/>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8198" name="灯片编号占位符 8">
            <a:extLst>
              <a:ext uri="{FF2B5EF4-FFF2-40B4-BE49-F238E27FC236}">
                <a16:creationId xmlns:a16="http://schemas.microsoft.com/office/drawing/2014/main" id="{2E07B519-7366-2840-99B2-5638CE0EB235}"/>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9452B6A4-F6E8-D24B-9050-6C01209B861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8194" name="标题占位符 1">
            <a:extLst>
              <a:ext uri="{FF2B5EF4-FFF2-40B4-BE49-F238E27FC236}">
                <a16:creationId xmlns:a16="http://schemas.microsoft.com/office/drawing/2014/main" id="{2F3A17D9-45A1-8141-81FF-76CE969BEE9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8195" name="文本占位符 2">
            <a:extLst>
              <a:ext uri="{FF2B5EF4-FFF2-40B4-BE49-F238E27FC236}">
                <a16:creationId xmlns:a16="http://schemas.microsoft.com/office/drawing/2014/main" id="{F5594C88-E756-674F-B105-AB8837B0823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9220" name="日期占位符 2">
            <a:extLst>
              <a:ext uri="{FF2B5EF4-FFF2-40B4-BE49-F238E27FC236}">
                <a16:creationId xmlns:a16="http://schemas.microsoft.com/office/drawing/2014/main" id="{733BFC10-4B60-6A4B-A6DD-5B6D8AEAD5F3}"/>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41A40110-1D86-CF4E-89A4-DB1FEC5CFEEA}" type="datetime1">
              <a:rPr lang="en-US" altLang="zh-CN" smtClean="0"/>
              <a:t>11/13/23</a:t>
            </a:fld>
            <a:endParaRPr lang="zh-CN" altLang="en-US"/>
          </a:p>
        </p:txBody>
      </p:sp>
      <p:sp>
        <p:nvSpPr>
          <p:cNvPr id="9221" name="页脚占位符 3">
            <a:extLst>
              <a:ext uri="{FF2B5EF4-FFF2-40B4-BE49-F238E27FC236}">
                <a16:creationId xmlns:a16="http://schemas.microsoft.com/office/drawing/2014/main" id="{12251798-D779-8C45-87F2-50538C097556}"/>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9222" name="灯片编号占位符 4">
            <a:extLst>
              <a:ext uri="{FF2B5EF4-FFF2-40B4-BE49-F238E27FC236}">
                <a16:creationId xmlns:a16="http://schemas.microsoft.com/office/drawing/2014/main" id="{8921A3C7-26FF-7744-B028-86AA9973CBB8}"/>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92964ED6-EC10-E646-989C-22767AEF586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9218" name="标题占位符 1">
            <a:extLst>
              <a:ext uri="{FF2B5EF4-FFF2-40B4-BE49-F238E27FC236}">
                <a16:creationId xmlns:a16="http://schemas.microsoft.com/office/drawing/2014/main" id="{4A990B60-AE12-F149-B747-7ED9131A120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9219" name="文本占位符 2">
            <a:extLst>
              <a:ext uri="{FF2B5EF4-FFF2-40B4-BE49-F238E27FC236}">
                <a16:creationId xmlns:a16="http://schemas.microsoft.com/office/drawing/2014/main" id="{F20BAE9F-B748-EF43-8BC6-D053EE0EF98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0244" name="日期占位符 1">
            <a:extLst>
              <a:ext uri="{FF2B5EF4-FFF2-40B4-BE49-F238E27FC236}">
                <a16:creationId xmlns:a16="http://schemas.microsoft.com/office/drawing/2014/main" id="{66629BD3-EB65-C042-B1FB-86D73BEAFBE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BB7D7B2D-A94C-C849-95D1-18ED73DB0B85}" type="datetime1">
              <a:rPr lang="en-US" altLang="zh-CN" smtClean="0"/>
              <a:t>11/13/23</a:t>
            </a:fld>
            <a:endParaRPr lang="zh-CN" altLang="en-US"/>
          </a:p>
        </p:txBody>
      </p:sp>
      <p:sp>
        <p:nvSpPr>
          <p:cNvPr id="10245" name="页脚占位符 2">
            <a:extLst>
              <a:ext uri="{FF2B5EF4-FFF2-40B4-BE49-F238E27FC236}">
                <a16:creationId xmlns:a16="http://schemas.microsoft.com/office/drawing/2014/main" id="{C5DFDB93-A521-5D4B-A8CC-A90EB9D75524}"/>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0246" name="灯片编号占位符 3">
            <a:extLst>
              <a:ext uri="{FF2B5EF4-FFF2-40B4-BE49-F238E27FC236}">
                <a16:creationId xmlns:a16="http://schemas.microsoft.com/office/drawing/2014/main" id="{24C77451-F8F8-E441-AB68-8EE3E82DF3E2}"/>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63AE9966-4E86-A34F-A62B-B3051D5D6BD2}"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42" name="标题占位符 1">
            <a:extLst>
              <a:ext uri="{FF2B5EF4-FFF2-40B4-BE49-F238E27FC236}">
                <a16:creationId xmlns:a16="http://schemas.microsoft.com/office/drawing/2014/main" id="{934F9200-D6A0-084E-9028-FE6464BBA2A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0243" name="文本占位符 2">
            <a:extLst>
              <a:ext uri="{FF2B5EF4-FFF2-40B4-BE49-F238E27FC236}">
                <a16:creationId xmlns:a16="http://schemas.microsoft.com/office/drawing/2014/main" id="{1FBC6777-0FB2-BE4C-B35B-6AD776B0473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1268" name="日期占位符 4">
            <a:extLst>
              <a:ext uri="{FF2B5EF4-FFF2-40B4-BE49-F238E27FC236}">
                <a16:creationId xmlns:a16="http://schemas.microsoft.com/office/drawing/2014/main" id="{81100FCC-5B06-3646-8576-BF00546F6E44}"/>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8EB1C76E-04F8-1D43-AFC0-29B5A9686DD1}" type="datetime1">
              <a:rPr lang="en-US" altLang="zh-CN" smtClean="0"/>
              <a:t>11/13/23</a:t>
            </a:fld>
            <a:endParaRPr lang="zh-CN" altLang="en-US"/>
          </a:p>
        </p:txBody>
      </p:sp>
      <p:sp>
        <p:nvSpPr>
          <p:cNvPr id="11269" name="页脚占位符 5">
            <a:extLst>
              <a:ext uri="{FF2B5EF4-FFF2-40B4-BE49-F238E27FC236}">
                <a16:creationId xmlns:a16="http://schemas.microsoft.com/office/drawing/2014/main" id="{4D53BA25-5959-444D-80E3-4C02F55C30A3}"/>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1270" name="灯片编号占位符 6">
            <a:extLst>
              <a:ext uri="{FF2B5EF4-FFF2-40B4-BE49-F238E27FC236}">
                <a16:creationId xmlns:a16="http://schemas.microsoft.com/office/drawing/2014/main" id="{C847B0E1-9BD4-6C4B-A2C4-21DD7B40996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77E630D0-0E5E-F842-83F1-2819F116D6D5}"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4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4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4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4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 Id="rId9" Type="http://schemas.openxmlformats.org/officeDocument/2006/relationships/image" Target="../media/image42.emf"/></Relationships>
</file>

<file path=ppt/slides/_rels/slide51.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5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5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2.emf"/><Relationship Id="rId4" Type="http://schemas.openxmlformats.org/officeDocument/2006/relationships/image" Target="../media/image51.emf"/></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image" Target="../media/image54.emf"/></Relationships>
</file>

<file path=ppt/slides/_rels/slide5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5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63.emf"/><Relationship Id="rId4" Type="http://schemas.openxmlformats.org/officeDocument/2006/relationships/image" Target="../media/image62.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63.emf"/><Relationship Id="rId4" Type="http://schemas.openxmlformats.org/officeDocument/2006/relationships/image" Target="../media/image62.emf"/></Relationships>
</file>

<file path=ppt/slides/_rels/slide6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6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68.emf"/><Relationship Id="rId4" Type="http://schemas.openxmlformats.org/officeDocument/2006/relationships/image" Target="../media/image67.emf"/></Relationships>
</file>

<file path=ppt/slides/_rels/slide6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1.emf"/></Relationships>
</file>

<file path=ppt/slides/_rels/slide6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ACF4E0-5CC3-D8B7-1D50-B257663339F9}"/>
              </a:ext>
            </a:extLst>
          </p:cNvPr>
          <p:cNvSpPr>
            <a:spLocks noGrp="1"/>
          </p:cNvSpPr>
          <p:nvPr>
            <p:ph type="sldNum" sz="quarter" idx="12"/>
          </p:nvPr>
        </p:nvSpPr>
        <p:spPr/>
        <p:txBody>
          <a:bodyPr/>
          <a:lstStyle/>
          <a:p>
            <a:fld id="{465717F2-DE62-A445-9F03-50055757659A}" type="slidenum">
              <a:rPr lang="zh-CN" altLang="en-US" smtClean="0"/>
              <a:pPr/>
              <a:t>1</a:t>
            </a:fld>
            <a:endParaRPr lang="zh-CN" altLang="en-US"/>
          </a:p>
        </p:txBody>
      </p:sp>
      <p:pic>
        <p:nvPicPr>
          <p:cNvPr id="3" name="Picture 2">
            <a:extLst>
              <a:ext uri="{FF2B5EF4-FFF2-40B4-BE49-F238E27FC236}">
                <a16:creationId xmlns:a16="http://schemas.microsoft.com/office/drawing/2014/main" id="{0DA5B3E5-55AE-E822-3E55-DD524B12C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660" y="62967"/>
            <a:ext cx="1705897" cy="1705897"/>
          </a:xfrm>
          <a:prstGeom prst="rect">
            <a:avLst/>
          </a:prstGeom>
        </p:spPr>
      </p:pic>
      <p:pic>
        <p:nvPicPr>
          <p:cNvPr id="4" name="Picture 3">
            <a:extLst>
              <a:ext uri="{FF2B5EF4-FFF2-40B4-BE49-F238E27FC236}">
                <a16:creationId xmlns:a16="http://schemas.microsoft.com/office/drawing/2014/main" id="{49094B83-14C1-6CFC-791B-C8F17F695530}"/>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2923" y="224400"/>
            <a:ext cx="1383030" cy="1383030"/>
          </a:xfrm>
          <a:prstGeom prst="rect">
            <a:avLst/>
          </a:prstGeom>
        </p:spPr>
      </p:pic>
      <p:sp>
        <p:nvSpPr>
          <p:cNvPr id="5" name="文本框 6">
            <a:extLst>
              <a:ext uri="{FF2B5EF4-FFF2-40B4-BE49-F238E27FC236}">
                <a16:creationId xmlns:a16="http://schemas.microsoft.com/office/drawing/2014/main" id="{9977D4C7-59CA-EB89-3BDA-FEE084D7BA5D}"/>
              </a:ext>
            </a:extLst>
          </p:cNvPr>
          <p:cNvSpPr txBox="1">
            <a:spLocks noChangeArrowheads="1"/>
          </p:cNvSpPr>
          <p:nvPr/>
        </p:nvSpPr>
        <p:spPr bwMode="auto">
          <a:xfrm>
            <a:off x="0" y="3103841"/>
            <a:ext cx="12191999" cy="106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CN" altLang="en-US" sz="4800" b="1" dirty="0">
                <a:solidFill>
                  <a:srgbClr val="FFFFFF"/>
                </a:solidFill>
                <a:latin typeface="微软雅黑" panose="020B0503020204020204" pitchFamily="34" charset="-122"/>
                <a:ea typeface="微软雅黑" panose="020B0503020204020204" pitchFamily="34" charset="-122"/>
              </a:rPr>
              <a:t>第</a:t>
            </a:r>
            <a:r>
              <a:rPr lang="en-US" altLang="zh-CN" sz="4800" b="1">
                <a:solidFill>
                  <a:srgbClr val="FFFFFF"/>
                </a:solidFill>
                <a:latin typeface="微软雅黑" panose="020B0503020204020204" pitchFamily="34" charset="-122"/>
                <a:ea typeface="微软雅黑" panose="020B0503020204020204" pitchFamily="34" charset="-122"/>
              </a:rPr>
              <a:t>6</a:t>
            </a:r>
            <a:r>
              <a:rPr lang="zh-CN" altLang="en-US" sz="4800" b="1">
                <a:solidFill>
                  <a:srgbClr val="FFFFFF"/>
                </a:solidFill>
                <a:latin typeface="微软雅黑" panose="020B0503020204020204" pitchFamily="34" charset="-122"/>
                <a:ea typeface="微软雅黑" panose="020B0503020204020204" pitchFamily="34" charset="-122"/>
              </a:rPr>
              <a:t>章 </a:t>
            </a:r>
            <a:r>
              <a:rPr lang="zh-CN" altLang="en-US" sz="4800" b="1" dirty="0">
                <a:solidFill>
                  <a:srgbClr val="FFFFFF"/>
                </a:solidFill>
                <a:latin typeface="微软雅黑" panose="020B0503020204020204" pitchFamily="34" charset="-122"/>
                <a:ea typeface="微软雅黑" panose="020B0503020204020204" pitchFamily="34" charset="-122"/>
              </a:rPr>
              <a:t>强化学习</a:t>
            </a:r>
            <a:endParaRPr lang="zh-CN" altLang="en-CN" sz="4000" b="1" dirty="0">
              <a:solidFill>
                <a:srgbClr val="FFFFFF"/>
              </a:solidFill>
              <a:latin typeface="微软雅黑" panose="020B0503020204020204" pitchFamily="34" charset="-122"/>
              <a:ea typeface="微软雅黑" panose="020B0503020204020204" pitchFamily="34" charset="-122"/>
            </a:endParaRPr>
          </a:p>
        </p:txBody>
      </p:sp>
      <p:sp>
        <p:nvSpPr>
          <p:cNvPr id="6" name="文本框 7">
            <a:extLst>
              <a:ext uri="{FF2B5EF4-FFF2-40B4-BE49-F238E27FC236}">
                <a16:creationId xmlns:a16="http://schemas.microsoft.com/office/drawing/2014/main" id="{908AF627-CBEB-CBBE-E727-F2F86C731D6C}"/>
              </a:ext>
            </a:extLst>
          </p:cNvPr>
          <p:cNvSpPr txBox="1">
            <a:spLocks noChangeArrowheads="1"/>
          </p:cNvSpPr>
          <p:nvPr/>
        </p:nvSpPr>
        <p:spPr bwMode="auto">
          <a:xfrm>
            <a:off x="1421477" y="4618614"/>
            <a:ext cx="9653844" cy="168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200000"/>
              </a:lnSpc>
              <a:buFont typeface="Arial" panose="020B0604020202020204" pitchFamily="34" charset="0"/>
              <a:buNone/>
            </a:pPr>
            <a:r>
              <a:rPr lang="zh-CN" altLang="en-US" sz="2800" dirty="0">
                <a:solidFill>
                  <a:srgbClr val="FFFFFF"/>
                </a:solidFill>
                <a:latin typeface="Arial" panose="020B0604020202020204" pitchFamily="34" charset="0"/>
                <a:ea typeface="微软雅黑" panose="020B0503020204020204" pitchFamily="34" charset="-122"/>
              </a:rPr>
              <a:t>张奇  桂韬  郑锐  黄萱菁</a:t>
            </a:r>
            <a:endParaRPr lang="en-US" altLang="zh-CN" sz="2800" dirty="0">
              <a:solidFill>
                <a:srgbClr val="FFFFFF"/>
              </a:solidFill>
              <a:latin typeface="Arial" panose="020B0604020202020204" pitchFamily="34" charset="0"/>
              <a:ea typeface="微软雅黑" panose="020B0503020204020204" pitchFamily="34" charset="-122"/>
            </a:endParaRPr>
          </a:p>
          <a:p>
            <a:pPr algn="ctr" eaLnBrk="1" hangingPunct="1">
              <a:lnSpc>
                <a:spcPct val="200000"/>
              </a:lnSpc>
              <a:buFont typeface="Arial" panose="020B0604020202020204" pitchFamily="34" charset="0"/>
              <a:buNone/>
            </a:pPr>
            <a:r>
              <a:rPr lang="zh-CN" altLang="en-US" sz="2800" dirty="0">
                <a:solidFill>
                  <a:srgbClr val="FFFFFF"/>
                </a:solidFill>
                <a:latin typeface="Arial" panose="020B0604020202020204" pitchFamily="34" charset="0"/>
                <a:ea typeface="微软雅黑" panose="020B0503020204020204" pitchFamily="34" charset="-122"/>
              </a:rPr>
              <a:t>复旦大学</a:t>
            </a:r>
          </a:p>
        </p:txBody>
      </p:sp>
      <p:sp>
        <p:nvSpPr>
          <p:cNvPr id="8" name="TextBox 7">
            <a:extLst>
              <a:ext uri="{FF2B5EF4-FFF2-40B4-BE49-F238E27FC236}">
                <a16:creationId xmlns:a16="http://schemas.microsoft.com/office/drawing/2014/main" id="{9A8868A2-47A8-6168-AEF6-83CFF2733E3F}"/>
              </a:ext>
            </a:extLst>
          </p:cNvPr>
          <p:cNvSpPr txBox="1"/>
          <p:nvPr/>
        </p:nvSpPr>
        <p:spPr>
          <a:xfrm>
            <a:off x="-1" y="2052422"/>
            <a:ext cx="12191999" cy="1069780"/>
          </a:xfrm>
          <a:prstGeom prst="rect">
            <a:avLst/>
          </a:prstGeom>
          <a:noFill/>
        </p:spPr>
        <p:txBody>
          <a:bodyPr wrap="square" anchor="ctr" anchorCtr="0">
            <a:spAutoFit/>
          </a:bodyPr>
          <a:lstStyle/>
          <a:p>
            <a:pPr algn="ctr" eaLnBrk="1" hangingPunct="1">
              <a:lnSpc>
                <a:spcPct val="150000"/>
              </a:lnSpc>
              <a:buFont typeface="Arial" panose="020B0604020202020204" pitchFamily="34" charset="0"/>
              <a:buNone/>
            </a:pPr>
            <a:r>
              <a:rPr lang="en-US" altLang="zh-CN" sz="4800" b="1" dirty="0">
                <a:solidFill>
                  <a:srgbClr val="FFFFFF"/>
                </a:solidFill>
                <a:latin typeface="微软雅黑" panose="020B0503020204020204" pitchFamily="34" charset="-122"/>
                <a:ea typeface="微软雅黑" panose="020B0503020204020204" pitchFamily="34" charset="-122"/>
              </a:rPr>
              <a:t>《</a:t>
            </a:r>
            <a:r>
              <a:rPr lang="zh-CN" altLang="en-US" sz="4800" b="1" dirty="0">
                <a:solidFill>
                  <a:srgbClr val="FFFFFF"/>
                </a:solidFill>
                <a:latin typeface="微软雅黑" panose="020B0503020204020204" pitchFamily="34" charset="-122"/>
                <a:ea typeface="微软雅黑" panose="020B0503020204020204" pitchFamily="34" charset="-122"/>
              </a:rPr>
              <a:t>大规模语言模型 </a:t>
            </a:r>
            <a:r>
              <a:rPr lang="en-US" altLang="zh-CN" sz="4800" b="1" dirty="0">
                <a:solidFill>
                  <a:srgbClr val="FFFFFF"/>
                </a:solidFill>
                <a:latin typeface="微软雅黑" panose="020B0503020204020204" pitchFamily="34" charset="-122"/>
                <a:ea typeface="微软雅黑" panose="020B0503020204020204" pitchFamily="34" charset="-122"/>
              </a:rPr>
              <a:t>:</a:t>
            </a:r>
            <a:r>
              <a:rPr lang="zh-CN" altLang="en-US" sz="4800" b="1" dirty="0">
                <a:solidFill>
                  <a:srgbClr val="FFFFFF"/>
                </a:solidFill>
                <a:latin typeface="微软雅黑" panose="020B0503020204020204" pitchFamily="34" charset="-122"/>
                <a:ea typeface="微软雅黑" panose="020B0503020204020204" pitchFamily="34" charset="-122"/>
              </a:rPr>
              <a:t> 从理论到实践</a:t>
            </a:r>
            <a:r>
              <a:rPr lang="en-US" altLang="zh-CN" sz="4800" b="1" dirty="0">
                <a:solidFill>
                  <a:srgbClr val="FFFFFF"/>
                </a:solidFill>
                <a:latin typeface="微软雅黑" panose="020B0503020204020204" pitchFamily="34" charset="-122"/>
                <a:ea typeface="微软雅黑" panose="020B0503020204020204" pitchFamily="34" charset="-122"/>
              </a:rPr>
              <a:t>》</a:t>
            </a:r>
          </a:p>
        </p:txBody>
      </p:sp>
      <p:sp>
        <p:nvSpPr>
          <p:cNvPr id="7" name="TextBox 6">
            <a:extLst>
              <a:ext uri="{FF2B5EF4-FFF2-40B4-BE49-F238E27FC236}">
                <a16:creationId xmlns:a16="http://schemas.microsoft.com/office/drawing/2014/main" id="{7B28926F-9898-4145-FA5C-A650D6A7900C}"/>
              </a:ext>
            </a:extLst>
          </p:cNvPr>
          <p:cNvSpPr txBox="1"/>
          <p:nvPr/>
        </p:nvSpPr>
        <p:spPr>
          <a:xfrm>
            <a:off x="150341" y="6352143"/>
            <a:ext cx="6098058" cy="369332"/>
          </a:xfrm>
          <a:prstGeom prst="rect">
            <a:avLst/>
          </a:prstGeom>
          <a:noFill/>
        </p:spPr>
        <p:txBody>
          <a:bodyPr wrap="square">
            <a:spAutoFit/>
          </a:bodyPr>
          <a:lstStyle/>
          <a:p>
            <a:r>
              <a:rPr lang="en-US" altLang="zh-CN" sz="1800" dirty="0">
                <a:solidFill>
                  <a:srgbClr val="FFFFFF"/>
                </a:solidFill>
                <a:latin typeface="Arial" panose="020B0604020202020204" pitchFamily="34" charset="0"/>
                <a:ea typeface="微软雅黑" panose="020B0503020204020204" pitchFamily="34" charset="-122"/>
              </a:rPr>
              <a:t>2023.11.06</a:t>
            </a:r>
            <a:endParaRPr lang="en-CN" dirty="0"/>
          </a:p>
        </p:txBody>
      </p:sp>
    </p:spTree>
    <p:extLst>
      <p:ext uri="{BB962C8B-B14F-4D97-AF65-F5344CB8AC3E}">
        <p14:creationId xmlns:p14="http://schemas.microsoft.com/office/powerpoint/2010/main" val="1673648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3127908"/>
          </a:xfrm>
          <a:prstGeom prst="rect">
            <a:avLst/>
          </a:prstGeom>
          <a:noFill/>
        </p:spPr>
        <p:txBody>
          <a:bodyPr wrap="square">
            <a:spAutoFit/>
          </a:bodyPr>
          <a:lstStyle/>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策略</a:t>
            </a:r>
            <a:r>
              <a:rPr lang="zh-CN" altLang="en-US" sz="2400" dirty="0">
                <a:latin typeface="Microsoft YaHei" panose="020B0503020204020204" pitchFamily="34" charset="-122"/>
                <a:ea typeface="Microsoft YaHei" panose="020B0503020204020204" pitchFamily="34" charset="-122"/>
              </a:rPr>
              <a:t>是智能体的动作模型，决定了智能体的动作。策略也可以用函数表示，该函数将输入的状态变成动作。策略可分为两种：</a:t>
            </a:r>
            <a:r>
              <a:rPr lang="zh-CN" altLang="en-US" sz="2400" dirty="0">
                <a:solidFill>
                  <a:srgbClr val="0070C0"/>
                </a:solidFill>
                <a:latin typeface="Microsoft YaHei" panose="020B0503020204020204" pitchFamily="34" charset="-122"/>
                <a:ea typeface="Microsoft YaHei" panose="020B0503020204020204" pitchFamily="34" charset="-122"/>
              </a:rPr>
              <a:t>随机性策略</a:t>
            </a:r>
            <a:r>
              <a:rPr lang="zh-CN" altLang="en-US" sz="2400" dirty="0">
                <a:latin typeface="Microsoft YaHei" panose="020B0503020204020204" pitchFamily="34" charset="-122"/>
                <a:ea typeface="Microsoft YaHei" panose="020B0503020204020204" pitchFamily="34" charset="-122"/>
              </a:rPr>
              <a:t>和</a:t>
            </a:r>
            <a:r>
              <a:rPr lang="zh-CN" altLang="en-US" sz="2400" dirty="0">
                <a:solidFill>
                  <a:srgbClr val="0070C0"/>
                </a:solidFill>
                <a:latin typeface="Microsoft YaHei" panose="020B0503020204020204" pitchFamily="34" charset="-122"/>
                <a:ea typeface="Microsoft YaHei" panose="020B0503020204020204" pitchFamily="34" charset="-122"/>
              </a:rPr>
              <a:t>确定性策略</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随机性策略（</a:t>
            </a:r>
            <a:r>
              <a:rPr lang="en-US" altLang="zh-CN" sz="2400" dirty="0">
                <a:solidFill>
                  <a:srgbClr val="0070C0"/>
                </a:solidFill>
                <a:latin typeface="Microsoft YaHei" panose="020B0503020204020204" pitchFamily="34" charset="-122"/>
                <a:ea typeface="Microsoft YaHei" panose="020B0503020204020204" pitchFamily="34" charset="-122"/>
              </a:rPr>
              <a:t>Stochastic Policy</a:t>
            </a:r>
            <a:r>
              <a:rPr lang="zh-CN" altLang="en-US" sz="2400"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用</a:t>
            </a:r>
            <a:r>
              <a:rPr lang="el-GR" altLang="zh-CN" sz="2400" dirty="0">
                <a:latin typeface="Microsoft YaHei" panose="020B0503020204020204" pitchFamily="34" charset="-122"/>
                <a:ea typeface="Microsoft YaHei" panose="020B0503020204020204" pitchFamily="34" charset="-122"/>
              </a:rPr>
              <a:t>π</a:t>
            </a:r>
            <a:r>
              <a:rPr lang="zh-CN" altLang="en-US" sz="2400" dirty="0">
                <a:latin typeface="Microsoft YaHei" panose="020B0503020204020204" pitchFamily="34" charset="-122"/>
                <a:ea typeface="Microsoft YaHei" panose="020B0503020204020204" pitchFamily="34" charset="-122"/>
              </a:rPr>
              <a:t>函数表示，即                                     ，输入一个状态</a:t>
            </a:r>
            <a:r>
              <a:rPr lang="en-US" altLang="zh-CN" sz="2400" dirty="0">
                <a:latin typeface="Microsoft YaHei" panose="020B0503020204020204" pitchFamily="34" charset="-122"/>
                <a:ea typeface="Microsoft YaHei" panose="020B0503020204020204" pitchFamily="34" charset="-122"/>
              </a:rPr>
              <a:t>s</a:t>
            </a:r>
            <a:r>
              <a:rPr lang="zh-CN" altLang="en-US" sz="2400" dirty="0">
                <a:latin typeface="Microsoft YaHei" panose="020B0503020204020204" pitchFamily="34" charset="-122"/>
                <a:ea typeface="Microsoft YaHei" panose="020B0503020204020204" pitchFamily="34" charset="-122"/>
              </a:rPr>
              <a:t>，输出一个概率，表示智能体所有动作的概率。利用这个概率分布进行采样，就可以得到智能体将采取的动作。</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确定性策略（</a:t>
            </a:r>
            <a:r>
              <a:rPr lang="en-US" altLang="zh-CN" sz="2400" dirty="0" err="1">
                <a:solidFill>
                  <a:srgbClr val="0070C0"/>
                </a:solidFill>
                <a:latin typeface="Microsoft YaHei" panose="020B0503020204020204" pitchFamily="34" charset="-122"/>
                <a:ea typeface="Microsoft YaHei" panose="020B0503020204020204" pitchFamily="34" charset="-122"/>
              </a:rPr>
              <a:t>DeterministicPolicy</a:t>
            </a:r>
            <a:r>
              <a:rPr lang="zh-CN" altLang="en-US" sz="2400"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是智能体最有可能直接采取的动作，即</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强化学习概述</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3" name="Picture 2">
            <a:extLst>
              <a:ext uri="{FF2B5EF4-FFF2-40B4-BE49-F238E27FC236}">
                <a16:creationId xmlns:a16="http://schemas.microsoft.com/office/drawing/2014/main" id="{B0192B92-6C05-4739-BC90-4A61F6653B23}"/>
              </a:ext>
            </a:extLst>
          </p:cNvPr>
          <p:cNvPicPr>
            <a:picLocks noChangeAspect="1"/>
          </p:cNvPicPr>
          <p:nvPr/>
        </p:nvPicPr>
        <p:blipFill>
          <a:blip r:embed="rId3"/>
          <a:stretch>
            <a:fillRect/>
          </a:stretch>
        </p:blipFill>
        <p:spPr>
          <a:xfrm>
            <a:off x="7538935" y="2189596"/>
            <a:ext cx="3289300" cy="317500"/>
          </a:xfrm>
          <a:prstGeom prst="rect">
            <a:avLst/>
          </a:prstGeom>
        </p:spPr>
      </p:pic>
      <p:pic>
        <p:nvPicPr>
          <p:cNvPr id="4" name="Picture 3">
            <a:extLst>
              <a:ext uri="{FF2B5EF4-FFF2-40B4-BE49-F238E27FC236}">
                <a16:creationId xmlns:a16="http://schemas.microsoft.com/office/drawing/2014/main" id="{989B162A-C444-9106-AEDE-F76EED0CE102}"/>
              </a:ext>
            </a:extLst>
          </p:cNvPr>
          <p:cNvPicPr>
            <a:picLocks noChangeAspect="1"/>
          </p:cNvPicPr>
          <p:nvPr/>
        </p:nvPicPr>
        <p:blipFill>
          <a:blip r:embed="rId4"/>
          <a:stretch>
            <a:fillRect/>
          </a:stretch>
        </p:blipFill>
        <p:spPr>
          <a:xfrm>
            <a:off x="677206" y="4240003"/>
            <a:ext cx="2565400" cy="419100"/>
          </a:xfrm>
          <a:prstGeom prst="rect">
            <a:avLst/>
          </a:prstGeom>
        </p:spPr>
      </p:pic>
    </p:spTree>
    <p:extLst>
      <p:ext uri="{BB962C8B-B14F-4D97-AF65-F5344CB8AC3E}">
        <p14:creationId xmlns:p14="http://schemas.microsoft.com/office/powerpoint/2010/main" val="927896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11</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2358466"/>
          </a:xfrm>
          <a:prstGeom prst="rect">
            <a:avLst/>
          </a:prstGeom>
          <a:noFill/>
        </p:spPr>
        <p:txBody>
          <a:bodyPr wrap="square">
            <a:spAutoFit/>
          </a:bodyPr>
          <a:lstStyle/>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价值函数</a:t>
            </a:r>
            <a:r>
              <a:rPr lang="zh-CN" altLang="en-US" sz="2400" dirty="0">
                <a:latin typeface="Microsoft YaHei" panose="020B0503020204020204" pitchFamily="34" charset="-122"/>
                <a:ea typeface="Microsoft YaHei" panose="020B0503020204020204" pitchFamily="34" charset="-122"/>
              </a:rPr>
              <a:t>的值是对未来奖励的预测，可以用它来评估状态的好坏。</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价值函数可以只根据当前的状态</a:t>
            </a:r>
            <a:r>
              <a:rPr lang="en-US" altLang="zh-CN" sz="2400" dirty="0">
                <a:latin typeface="Microsoft YaHei" panose="020B0503020204020204" pitchFamily="34" charset="-122"/>
                <a:ea typeface="Microsoft YaHei" panose="020B0503020204020204" pitchFamily="34" charset="-122"/>
              </a:rPr>
              <a:t>s </a:t>
            </a:r>
            <a:r>
              <a:rPr lang="zh-CN" altLang="en-US" sz="2400" dirty="0">
                <a:latin typeface="Microsoft YaHei" panose="020B0503020204020204" pitchFamily="34" charset="-122"/>
                <a:ea typeface="Microsoft YaHei" panose="020B0503020204020204" pitchFamily="34" charset="-122"/>
              </a:rPr>
              <a:t>决定，使用          表示。</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也可以根据当前状态</a:t>
            </a:r>
            <a:r>
              <a:rPr lang="en-US" altLang="zh-CN" sz="2400" dirty="0">
                <a:latin typeface="Microsoft YaHei" panose="020B0503020204020204" pitchFamily="34" charset="-122"/>
                <a:ea typeface="Microsoft YaHei" panose="020B0503020204020204" pitchFamily="34" charset="-122"/>
              </a:rPr>
              <a:t>s </a:t>
            </a:r>
            <a:r>
              <a:rPr lang="zh-CN" altLang="en-US" sz="2400" dirty="0">
                <a:latin typeface="Microsoft YaHei" panose="020B0503020204020204" pitchFamily="34" charset="-122"/>
                <a:ea typeface="Microsoft YaHei" panose="020B0503020204020204" pitchFamily="34" charset="-122"/>
              </a:rPr>
              <a:t>及动作</a:t>
            </a:r>
            <a:r>
              <a:rPr lang="en-US" altLang="zh-CN" sz="2400" dirty="0">
                <a:latin typeface="Microsoft YaHei" panose="020B0503020204020204" pitchFamily="34" charset="-122"/>
                <a:ea typeface="Microsoft YaHei" panose="020B0503020204020204" pitchFamily="34" charset="-122"/>
              </a:rPr>
              <a:t>a</a:t>
            </a:r>
            <a:r>
              <a:rPr lang="zh-CN" altLang="en-US" sz="2400" dirty="0">
                <a:latin typeface="Microsoft YaHei" panose="020B0503020204020204" pitchFamily="34" charset="-122"/>
                <a:ea typeface="Microsoft YaHei" panose="020B0503020204020204" pitchFamily="34" charset="-122"/>
              </a:rPr>
              <a:t>，使用               表示。</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           和              </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的具体定义如下：</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强化学习概述</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A74308A2-4F65-3FE5-7D62-D5E63803CF14}"/>
              </a:ext>
            </a:extLst>
          </p:cNvPr>
          <p:cNvPicPr>
            <a:picLocks noChangeAspect="1"/>
          </p:cNvPicPr>
          <p:nvPr/>
        </p:nvPicPr>
        <p:blipFill>
          <a:blip r:embed="rId3"/>
          <a:stretch>
            <a:fillRect/>
          </a:stretch>
        </p:blipFill>
        <p:spPr>
          <a:xfrm>
            <a:off x="6608536" y="1781708"/>
            <a:ext cx="685800" cy="317500"/>
          </a:xfrm>
          <a:prstGeom prst="rect">
            <a:avLst/>
          </a:prstGeom>
        </p:spPr>
      </p:pic>
      <p:pic>
        <p:nvPicPr>
          <p:cNvPr id="14" name="Picture 13">
            <a:extLst>
              <a:ext uri="{FF2B5EF4-FFF2-40B4-BE49-F238E27FC236}">
                <a16:creationId xmlns:a16="http://schemas.microsoft.com/office/drawing/2014/main" id="{519AFED8-EC0A-EB85-4743-7B8942CC5350}"/>
              </a:ext>
            </a:extLst>
          </p:cNvPr>
          <p:cNvPicPr>
            <a:picLocks noChangeAspect="1"/>
          </p:cNvPicPr>
          <p:nvPr/>
        </p:nvPicPr>
        <p:blipFill>
          <a:blip r:embed="rId4"/>
          <a:stretch>
            <a:fillRect/>
          </a:stretch>
        </p:blipFill>
        <p:spPr>
          <a:xfrm>
            <a:off x="5630471" y="2332852"/>
            <a:ext cx="1041400" cy="317500"/>
          </a:xfrm>
          <a:prstGeom prst="rect">
            <a:avLst/>
          </a:prstGeom>
        </p:spPr>
      </p:pic>
      <p:pic>
        <p:nvPicPr>
          <p:cNvPr id="15" name="Picture 14">
            <a:extLst>
              <a:ext uri="{FF2B5EF4-FFF2-40B4-BE49-F238E27FC236}">
                <a16:creationId xmlns:a16="http://schemas.microsoft.com/office/drawing/2014/main" id="{2AFCD29B-74C7-B2C4-E57E-EF6050ACC8F7}"/>
              </a:ext>
            </a:extLst>
          </p:cNvPr>
          <p:cNvPicPr>
            <a:picLocks noChangeAspect="1"/>
          </p:cNvPicPr>
          <p:nvPr/>
        </p:nvPicPr>
        <p:blipFill>
          <a:blip r:embed="rId3"/>
          <a:stretch>
            <a:fillRect/>
          </a:stretch>
        </p:blipFill>
        <p:spPr>
          <a:xfrm>
            <a:off x="525481" y="2933856"/>
            <a:ext cx="685800" cy="317500"/>
          </a:xfrm>
          <a:prstGeom prst="rect">
            <a:avLst/>
          </a:prstGeom>
        </p:spPr>
      </p:pic>
      <p:pic>
        <p:nvPicPr>
          <p:cNvPr id="16" name="Picture 15">
            <a:extLst>
              <a:ext uri="{FF2B5EF4-FFF2-40B4-BE49-F238E27FC236}">
                <a16:creationId xmlns:a16="http://schemas.microsoft.com/office/drawing/2014/main" id="{5BDD49C1-9E98-DAB5-9631-641F37BD2DE4}"/>
              </a:ext>
            </a:extLst>
          </p:cNvPr>
          <p:cNvPicPr>
            <a:picLocks noChangeAspect="1"/>
          </p:cNvPicPr>
          <p:nvPr/>
        </p:nvPicPr>
        <p:blipFill>
          <a:blip r:embed="rId4"/>
          <a:stretch>
            <a:fillRect/>
          </a:stretch>
        </p:blipFill>
        <p:spPr>
          <a:xfrm>
            <a:off x="1970892" y="2924135"/>
            <a:ext cx="1041400" cy="317500"/>
          </a:xfrm>
          <a:prstGeom prst="rect">
            <a:avLst/>
          </a:prstGeom>
        </p:spPr>
      </p:pic>
      <p:pic>
        <p:nvPicPr>
          <p:cNvPr id="17" name="Picture 16">
            <a:extLst>
              <a:ext uri="{FF2B5EF4-FFF2-40B4-BE49-F238E27FC236}">
                <a16:creationId xmlns:a16="http://schemas.microsoft.com/office/drawing/2014/main" id="{DCB22632-1FF0-D929-EE36-5E2A6F545B8F}"/>
              </a:ext>
            </a:extLst>
          </p:cNvPr>
          <p:cNvPicPr>
            <a:picLocks noChangeAspect="1"/>
          </p:cNvPicPr>
          <p:nvPr/>
        </p:nvPicPr>
        <p:blipFill>
          <a:blip r:embed="rId5"/>
          <a:stretch>
            <a:fillRect/>
          </a:stretch>
        </p:blipFill>
        <p:spPr>
          <a:xfrm>
            <a:off x="1744271" y="3502616"/>
            <a:ext cx="7772400" cy="1809093"/>
          </a:xfrm>
          <a:prstGeom prst="rect">
            <a:avLst/>
          </a:prstGeom>
        </p:spPr>
      </p:pic>
      <p:sp>
        <p:nvSpPr>
          <p:cNvPr id="19" name="TextBox 18">
            <a:extLst>
              <a:ext uri="{FF2B5EF4-FFF2-40B4-BE49-F238E27FC236}">
                <a16:creationId xmlns:a16="http://schemas.microsoft.com/office/drawing/2014/main" id="{7E26783B-7B94-E6F1-8149-1A45873AA50C}"/>
              </a:ext>
            </a:extLst>
          </p:cNvPr>
          <p:cNvSpPr txBox="1"/>
          <p:nvPr/>
        </p:nvSpPr>
        <p:spPr>
          <a:xfrm>
            <a:off x="312305" y="5458940"/>
            <a:ext cx="11447894"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其中，</a:t>
            </a:r>
            <a:r>
              <a:rPr lang="el-GR" sz="2400" dirty="0">
                <a:latin typeface="Microsoft YaHei" panose="020B0503020204020204" pitchFamily="34" charset="-122"/>
                <a:ea typeface="Microsoft YaHei" panose="020B0503020204020204" pitchFamily="34" charset="-122"/>
              </a:rPr>
              <a:t>γ </a:t>
            </a:r>
            <a:r>
              <a:rPr lang="zh-CN" altLang="en-US" sz="2400" dirty="0">
                <a:latin typeface="Microsoft YaHei" panose="020B0503020204020204" pitchFamily="34" charset="-122"/>
                <a:ea typeface="Microsoft YaHei" panose="020B0503020204020204" pitchFamily="34" charset="-122"/>
              </a:rPr>
              <a:t>为折扣因子（</a:t>
            </a:r>
            <a:r>
              <a:rPr lang="en-US" sz="2400" dirty="0">
                <a:latin typeface="Microsoft YaHei" panose="020B0503020204020204" pitchFamily="34" charset="-122"/>
                <a:ea typeface="Microsoft YaHei" panose="020B0503020204020204" pitchFamily="34" charset="-122"/>
              </a:rPr>
              <a:t>Discount Factor），</a:t>
            </a:r>
            <a:r>
              <a:rPr lang="zh-CN" altLang="en-US" sz="2400" dirty="0">
                <a:latin typeface="Microsoft YaHei" panose="020B0503020204020204" pitchFamily="34" charset="-122"/>
                <a:ea typeface="Microsoft YaHei" panose="020B0503020204020204" pitchFamily="34" charset="-122"/>
              </a:rPr>
              <a:t>针对短期奖励和远期奖励进行折中；期望</a:t>
            </a:r>
            <a:r>
              <a:rPr lang="en-US" sz="2400" dirty="0">
                <a:latin typeface="Microsoft YaHei" panose="020B0503020204020204" pitchFamily="34" charset="-122"/>
                <a:ea typeface="Microsoft YaHei" panose="020B0503020204020204" pitchFamily="34" charset="-122"/>
              </a:rPr>
              <a:t>E </a:t>
            </a:r>
            <a:r>
              <a:rPr lang="zh-CN" altLang="en-US" sz="2400" dirty="0">
                <a:latin typeface="Microsoft YaHei" panose="020B0503020204020204" pitchFamily="34" charset="-122"/>
                <a:ea typeface="Microsoft YaHei" panose="020B0503020204020204" pitchFamily="34" charset="-122"/>
              </a:rPr>
              <a:t>的下标为</a:t>
            </a:r>
            <a:r>
              <a:rPr lang="el-GR" sz="2400" dirty="0">
                <a:latin typeface="Microsoft YaHei" panose="020B0503020204020204" pitchFamily="34" charset="-122"/>
                <a:ea typeface="Microsoft YaHei" panose="020B0503020204020204" pitchFamily="34" charset="-122"/>
              </a:rPr>
              <a:t>π </a:t>
            </a:r>
            <a:r>
              <a:rPr lang="zh-CN" altLang="en-US" sz="2400" dirty="0">
                <a:latin typeface="Microsoft YaHei" panose="020B0503020204020204" pitchFamily="34" charset="-122"/>
                <a:ea typeface="Microsoft YaHei" panose="020B0503020204020204" pitchFamily="34" charset="-122"/>
              </a:rPr>
              <a:t>函数，其值反映在使用策略</a:t>
            </a:r>
            <a:r>
              <a:rPr lang="el-GR" sz="2400" dirty="0">
                <a:latin typeface="Microsoft YaHei" panose="020B0503020204020204" pitchFamily="34" charset="-122"/>
                <a:ea typeface="Microsoft YaHei" panose="020B0503020204020204" pitchFamily="34" charset="-122"/>
              </a:rPr>
              <a:t>π </a:t>
            </a:r>
            <a:r>
              <a:rPr lang="zh-CN" altLang="en-US" sz="2400" dirty="0">
                <a:latin typeface="Microsoft YaHei" panose="020B0503020204020204" pitchFamily="34" charset="-122"/>
                <a:ea typeface="Microsoft YaHei" panose="020B0503020204020204" pitchFamily="34" charset="-122"/>
              </a:rPr>
              <a:t>时所能获得的奖励值。</a:t>
            </a:r>
          </a:p>
        </p:txBody>
      </p:sp>
    </p:spTree>
    <p:extLst>
      <p:ext uri="{BB962C8B-B14F-4D97-AF65-F5344CB8AC3E}">
        <p14:creationId xmlns:p14="http://schemas.microsoft.com/office/powerpoint/2010/main" val="3296934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12</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413517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根据智能体所学习的组件的不同，可以把智能体归类为基于价值的智能体、基于策略的智能体和演员</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评论员智能体。</a:t>
            </a:r>
            <a:endParaRPr lang="en-US" altLang="zh-CN" sz="24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dirty="0">
                <a:solidFill>
                  <a:srgbClr val="0070C0"/>
                </a:solidFill>
                <a:latin typeface="Microsoft YaHei" panose="020B0503020204020204" pitchFamily="34" charset="-122"/>
                <a:ea typeface="Microsoft YaHei" panose="020B0503020204020204" pitchFamily="34" charset="-122"/>
              </a:rPr>
              <a:t>基于价值的智能体（</a:t>
            </a:r>
            <a:r>
              <a:rPr lang="en-US" altLang="zh-CN" sz="2000" dirty="0">
                <a:solidFill>
                  <a:srgbClr val="0070C0"/>
                </a:solidFill>
                <a:latin typeface="Microsoft YaHei" panose="020B0503020204020204" pitchFamily="34" charset="-122"/>
                <a:ea typeface="Microsoft YaHei" panose="020B0503020204020204" pitchFamily="34" charset="-122"/>
              </a:rPr>
              <a:t>Value-based Agent</a:t>
            </a:r>
            <a:r>
              <a:rPr lang="zh-CN" altLang="en-US" sz="2000" dirty="0">
                <a:solidFill>
                  <a:srgbClr val="0070C0"/>
                </a:solidFill>
                <a:latin typeface="Microsoft YaHei" panose="020B0503020204020204" pitchFamily="34" charset="-122"/>
                <a:ea typeface="Microsoft YaHei" panose="020B0503020204020204" pitchFamily="34" charset="-122"/>
              </a:rPr>
              <a:t>）</a:t>
            </a:r>
            <a:r>
              <a:rPr lang="zh-CN" altLang="en-US" sz="2000" u="sng" dirty="0">
                <a:latin typeface="Microsoft YaHei" panose="020B0503020204020204" pitchFamily="34" charset="-122"/>
                <a:ea typeface="Microsoft YaHei" panose="020B0503020204020204" pitchFamily="34" charset="-122"/>
              </a:rPr>
              <a:t>显式地学习价值函数</a:t>
            </a:r>
            <a:r>
              <a:rPr lang="zh-CN" altLang="en-US" sz="2000" dirty="0">
                <a:latin typeface="Microsoft YaHei" panose="020B0503020204020204" pitchFamily="34" charset="-122"/>
                <a:ea typeface="Microsoft YaHei" panose="020B0503020204020204" pitchFamily="34" charset="-122"/>
              </a:rPr>
              <a:t>，隐式地学习策略。其策略是从所学到的价值函数推算得到的。</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dirty="0">
                <a:solidFill>
                  <a:srgbClr val="0070C0"/>
                </a:solidFill>
                <a:latin typeface="Microsoft YaHei" panose="020B0503020204020204" pitchFamily="34" charset="-122"/>
                <a:ea typeface="Microsoft YaHei" panose="020B0503020204020204" pitchFamily="34" charset="-122"/>
              </a:rPr>
              <a:t>基于策略的智能体（</a:t>
            </a:r>
            <a:r>
              <a:rPr lang="en-US" altLang="zh-CN" sz="2000" dirty="0">
                <a:solidFill>
                  <a:srgbClr val="0070C0"/>
                </a:solidFill>
                <a:latin typeface="Microsoft YaHei" panose="020B0503020204020204" pitchFamily="34" charset="-122"/>
                <a:ea typeface="Microsoft YaHei" panose="020B0503020204020204" pitchFamily="34" charset="-122"/>
              </a:rPr>
              <a:t>Policy-based Agent</a:t>
            </a:r>
            <a:r>
              <a:rPr lang="zh-CN" altLang="en-US" sz="2000"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则</a:t>
            </a:r>
            <a:r>
              <a:rPr lang="zh-CN" altLang="en-US" sz="2000" u="sng" dirty="0">
                <a:latin typeface="Microsoft YaHei" panose="020B0503020204020204" pitchFamily="34" charset="-122"/>
                <a:ea typeface="Microsoft YaHei" panose="020B0503020204020204" pitchFamily="34" charset="-122"/>
              </a:rPr>
              <a:t>直接学习策略函数</a:t>
            </a:r>
            <a:r>
              <a:rPr lang="zh-CN" altLang="en-US" sz="2000" dirty="0">
                <a:latin typeface="Microsoft YaHei" panose="020B0503020204020204" pitchFamily="34" charset="-122"/>
                <a:ea typeface="Microsoft YaHei" panose="020B0503020204020204" pitchFamily="34" charset="-122"/>
              </a:rPr>
              <a:t>。策略函数的输入为一个状态，输出为对应动作的概率。基于策略的智能体并不学习价值函数，价值函数隐式地表达在策略函数中。</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dirty="0">
                <a:solidFill>
                  <a:srgbClr val="0070C0"/>
                </a:solidFill>
                <a:latin typeface="Microsoft YaHei" panose="020B0503020204020204" pitchFamily="34" charset="-122"/>
                <a:ea typeface="Microsoft YaHei" panose="020B0503020204020204" pitchFamily="34" charset="-122"/>
              </a:rPr>
              <a:t>演员</a:t>
            </a:r>
            <a:r>
              <a:rPr lang="en-US" altLang="zh-CN" sz="2000" dirty="0">
                <a:solidFill>
                  <a:srgbClr val="0070C0"/>
                </a:solidFill>
                <a:latin typeface="Microsoft YaHei" panose="020B0503020204020204" pitchFamily="34" charset="-122"/>
                <a:ea typeface="Microsoft YaHei" panose="020B0503020204020204" pitchFamily="34" charset="-122"/>
              </a:rPr>
              <a:t>–</a:t>
            </a:r>
            <a:r>
              <a:rPr lang="zh-CN" altLang="en-US" sz="2000" dirty="0">
                <a:solidFill>
                  <a:srgbClr val="0070C0"/>
                </a:solidFill>
                <a:latin typeface="Microsoft YaHei" panose="020B0503020204020204" pitchFamily="34" charset="-122"/>
                <a:ea typeface="Microsoft YaHei" panose="020B0503020204020204" pitchFamily="34" charset="-122"/>
              </a:rPr>
              <a:t>评论员智能体（</a:t>
            </a:r>
            <a:r>
              <a:rPr lang="en-US" altLang="zh-CN" sz="2000" dirty="0">
                <a:solidFill>
                  <a:srgbClr val="0070C0"/>
                </a:solidFill>
                <a:latin typeface="Microsoft YaHei" panose="020B0503020204020204" pitchFamily="34" charset="-122"/>
                <a:ea typeface="Microsoft YaHei" panose="020B0503020204020204" pitchFamily="34" charset="-122"/>
              </a:rPr>
              <a:t>Actor-critic Agent</a:t>
            </a:r>
            <a:r>
              <a:rPr lang="zh-CN" altLang="en-US" sz="2000"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则是把基于价值的智能体和基于策略的智能体结合起来，</a:t>
            </a:r>
            <a:r>
              <a:rPr lang="zh-CN" altLang="en-US" sz="2000" u="sng" dirty="0">
                <a:latin typeface="Microsoft YaHei" panose="020B0503020204020204" pitchFamily="34" charset="-122"/>
                <a:ea typeface="Microsoft YaHei" panose="020B0503020204020204" pitchFamily="34" charset="-122"/>
              </a:rPr>
              <a:t>既学习策略函数又学习价值函数</a:t>
            </a:r>
            <a:r>
              <a:rPr lang="zh-CN" altLang="en-US" sz="2000" dirty="0">
                <a:latin typeface="Microsoft YaHei" panose="020B0503020204020204" pitchFamily="34" charset="-122"/>
                <a:ea typeface="Microsoft YaHei" panose="020B0503020204020204" pitchFamily="34" charset="-122"/>
              </a:rPr>
              <a:t>，通过两者的交互得到最佳的动作。</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强化学习概述</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536891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13</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5289333"/>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随着</a:t>
            </a:r>
            <a:r>
              <a:rPr lang="en-US" altLang="zh-CN" sz="2400" dirty="0" err="1">
                <a:latin typeface="Microsoft YaHei" panose="020B0503020204020204" pitchFamily="34" charset="-122"/>
                <a:ea typeface="Microsoft YaHei" panose="020B0503020204020204" pitchFamily="34" charset="-122"/>
              </a:rPr>
              <a:t>ChatGPT</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Claude </a:t>
            </a:r>
            <a:r>
              <a:rPr lang="zh-CN" altLang="en-US" sz="2400" dirty="0">
                <a:latin typeface="Microsoft YaHei" panose="020B0503020204020204" pitchFamily="34" charset="-122"/>
                <a:ea typeface="Microsoft YaHei" panose="020B0503020204020204" pitchFamily="34" charset="-122"/>
              </a:rPr>
              <a:t>等通用对话模型的成功，强化学习在自然语言处理领域获得了越来越多的注意力。在深度学习中，有监督学习和强化学习不同，可以</a:t>
            </a:r>
            <a:r>
              <a:rPr lang="zh-CN" altLang="en-US" sz="2400" dirty="0">
                <a:solidFill>
                  <a:srgbClr val="0070C0"/>
                </a:solidFill>
                <a:latin typeface="Microsoft YaHei" panose="020B0503020204020204" pitchFamily="34" charset="-122"/>
                <a:ea typeface="Microsoft YaHei" panose="020B0503020204020204" pitchFamily="34" charset="-122"/>
              </a:rPr>
              <a:t>用旅行方式</a:t>
            </a:r>
            <a:r>
              <a:rPr lang="zh-CN" altLang="en-US" sz="2400" dirty="0">
                <a:latin typeface="Microsoft YaHei" panose="020B0503020204020204" pitchFamily="34" charset="-122"/>
                <a:ea typeface="Microsoft YaHei" panose="020B0503020204020204" pitchFamily="34" charset="-122"/>
              </a:rPr>
              <a:t>进行更直观的对比，有监督学习和强化学习可以看作两种不同的旅行方式，每种旅行都有自己独特的风景、规则和探索方式。</a:t>
            </a:r>
            <a:endParaRPr lang="en-US" altLang="zh-CN" sz="2400" dirty="0">
              <a:latin typeface="Microsoft YaHei" panose="020B0503020204020204" pitchFamily="34" charset="-122"/>
              <a:ea typeface="Microsoft YaHei" panose="020B0503020204020204" pitchFamily="34" charset="-122"/>
            </a:endParaRPr>
          </a:p>
          <a:p>
            <a:pPr marL="342900" indent="-342900" algn="just">
              <a:lnSpc>
                <a:spcPct val="125000"/>
              </a:lnSpc>
              <a:spcBef>
                <a:spcPts val="1200"/>
              </a:spcBef>
              <a:buFont typeface="Arial" panose="020B0604020202020204" pitchFamily="34" charset="0"/>
              <a:buChar char="•"/>
            </a:pPr>
            <a:r>
              <a:rPr lang="zh-CN" altLang="en-US" sz="2400" dirty="0">
                <a:solidFill>
                  <a:srgbClr val="0070C0"/>
                </a:solidFill>
                <a:latin typeface="Microsoft YaHei" panose="020B0503020204020204" pitchFamily="34" charset="-122"/>
                <a:ea typeface="Microsoft YaHei" panose="020B0503020204020204" pitchFamily="34" charset="-122"/>
              </a:rPr>
              <a:t>旅行前的准备：数据来源</a:t>
            </a: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监督学习：这如同旅行者拿着一本旅行指南书，其中明确标注了各个景点、餐厅和交通方式。在这里，数据来源就好比这本书，提供了清晰的问题和答案对。</a:t>
            </a: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强化学习：旅行者进入了一个陌生的城市，手上没有地图，没有指南。所知道的只是他们的初衷，例如找到城市中的一家餐厅或博物馆。这座未知的城市，正是强化学习中的数据来源，充满了探索的机会。</a:t>
            </a: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a:t>
            </a: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强化学习与有监督学习的区别</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1304248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14</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4827668"/>
          </a:xfrm>
          <a:prstGeom prst="rect">
            <a:avLst/>
          </a:prstGeom>
          <a:noFill/>
        </p:spPr>
        <p:txBody>
          <a:bodyPr wrap="square">
            <a:spAutoFit/>
          </a:bodyPr>
          <a:lstStyle/>
          <a:p>
            <a:pPr algn="just">
              <a:lnSpc>
                <a:spcPct val="125000"/>
              </a:lnSpc>
              <a:spcBef>
                <a:spcPts val="1200"/>
              </a:spcBef>
            </a:pPr>
            <a:r>
              <a:rPr lang="en-US" altLang="zh-CN" sz="2400" dirty="0">
                <a:solidFill>
                  <a:srgbClr val="0070C0"/>
                </a:solidFill>
                <a:latin typeface="Microsoft YaHei" panose="020B0503020204020204" pitchFamily="34" charset="-122"/>
                <a:ea typeface="Microsoft YaHei" panose="020B0503020204020204" pitchFamily="34" charset="-122"/>
              </a:rPr>
              <a:t>• </a:t>
            </a:r>
            <a:r>
              <a:rPr lang="zh-CN" altLang="en-US" sz="2400" dirty="0">
                <a:solidFill>
                  <a:srgbClr val="0070C0"/>
                </a:solidFill>
                <a:latin typeface="Microsoft YaHei" panose="020B0503020204020204" pitchFamily="34" charset="-122"/>
                <a:ea typeface="Microsoft YaHei" panose="020B0503020204020204" pitchFamily="34" charset="-122"/>
              </a:rPr>
              <a:t>路途中的指引：反馈机制</a:t>
            </a: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监督学习：在这座城市里，每当旅行者迷路或犹豫时，都会有人告诉他们是否走对了路。这就好比每次旅行者提供一个答案，监督学习都会告诉他们是否正确。</a:t>
            </a: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强化学习：在另一座城市，没有人会直接告诉旅行者如何走。只会告诉他们结果是好还是坏。例如，走进了一家餐厅，吃完饭后才知道这家餐厅是否合适。需要通过多次尝试，逐渐学习和调整策略。</a:t>
            </a:r>
          </a:p>
          <a:p>
            <a:pPr algn="just">
              <a:lnSpc>
                <a:spcPct val="125000"/>
              </a:lnSpc>
              <a:spcBef>
                <a:spcPts val="1200"/>
              </a:spcBef>
            </a:pPr>
            <a:r>
              <a:rPr lang="en-US" altLang="zh-CN" sz="2400" dirty="0">
                <a:solidFill>
                  <a:srgbClr val="0070C0"/>
                </a:solidFill>
                <a:latin typeface="Microsoft YaHei" panose="020B0503020204020204" pitchFamily="34" charset="-122"/>
                <a:ea typeface="Microsoft YaHei" panose="020B0503020204020204" pitchFamily="34" charset="-122"/>
              </a:rPr>
              <a:t>• </a:t>
            </a:r>
            <a:r>
              <a:rPr lang="zh-CN" altLang="en-US" sz="2400" dirty="0">
                <a:solidFill>
                  <a:srgbClr val="0070C0"/>
                </a:solidFill>
                <a:latin typeface="Microsoft YaHei" panose="020B0503020204020204" pitchFamily="34" charset="-122"/>
                <a:ea typeface="Microsoft YaHei" panose="020B0503020204020204" pitchFamily="34" charset="-122"/>
              </a:rPr>
              <a:t>旅行的终点：目的地</a:t>
            </a: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监督学习：在这座城市旅行的目的非常明确，掌握所有的答案，就像参观完旅行指南上提及的所有景点。</a:t>
            </a: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强化学习：在未知的城市，目标是学习如何在其中有效地行动，寻找最佳的路径，无论是寻找食物、住宿还是娱乐。</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强化学习与有监督学习的区别</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2338724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15</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3519618"/>
          </a:xfrm>
          <a:prstGeom prst="rect">
            <a:avLst/>
          </a:prstGeom>
          <a:noFill/>
        </p:spPr>
        <p:txBody>
          <a:bodyPr wrap="square">
            <a:spAutoFit/>
          </a:bodyPr>
          <a:lstStyle/>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与有监督学习相比，强化学习能够给大语言模型带来哪些好处呢？</a:t>
            </a:r>
            <a:endParaRPr lang="en-US" altLang="zh-CN" sz="2400" dirty="0">
              <a:solidFill>
                <a:srgbClr val="0070C0"/>
              </a:solidFill>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针对这个问题，</a:t>
            </a:r>
            <a:r>
              <a:rPr lang="en-US" altLang="zh-CN" sz="2400" dirty="0">
                <a:latin typeface="Microsoft YaHei" panose="020B0503020204020204" pitchFamily="34" charset="-122"/>
                <a:ea typeface="Microsoft YaHei" panose="020B0503020204020204" pitchFamily="34" charset="-122"/>
              </a:rPr>
              <a:t>2023 </a:t>
            </a:r>
            <a:r>
              <a:rPr lang="zh-CN" altLang="en-US" sz="2400" dirty="0">
                <a:latin typeface="Microsoft YaHei" panose="020B0503020204020204" pitchFamily="34" charset="-122"/>
                <a:ea typeface="Microsoft YaHei" panose="020B0503020204020204" pitchFamily="34" charset="-122"/>
              </a:rPr>
              <a:t>年</a:t>
            </a:r>
            <a:r>
              <a:rPr lang="en-US" altLang="zh-CN" sz="2400" dirty="0">
                <a:latin typeface="Microsoft YaHei" panose="020B0503020204020204" pitchFamily="34" charset="-122"/>
                <a:ea typeface="Microsoft YaHei" panose="020B0503020204020204" pitchFamily="34" charset="-122"/>
              </a:rPr>
              <a:t>4</a:t>
            </a:r>
            <a:r>
              <a:rPr lang="zh-CN" altLang="en-US" sz="2400" dirty="0">
                <a:latin typeface="Microsoft YaHei" panose="020B0503020204020204" pitchFamily="34" charset="-122"/>
                <a:ea typeface="Microsoft YaHei" panose="020B0503020204020204" pitchFamily="34" charset="-122"/>
              </a:rPr>
              <a:t>月</a:t>
            </a: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联合创始人</a:t>
            </a:r>
            <a:r>
              <a:rPr lang="en-US" altLang="zh-CN" sz="2400" dirty="0">
                <a:latin typeface="Microsoft YaHei" panose="020B0503020204020204" pitchFamily="34" charset="-122"/>
                <a:ea typeface="Microsoft YaHei" panose="020B0503020204020204" pitchFamily="34" charset="-122"/>
              </a:rPr>
              <a:t>John Schulman </a:t>
            </a:r>
            <a:r>
              <a:rPr lang="zh-CN" altLang="en-US" sz="2400" dirty="0">
                <a:latin typeface="Microsoft YaHei" panose="020B0503020204020204" pitchFamily="34" charset="-122"/>
                <a:ea typeface="Microsoft YaHei" panose="020B0503020204020204" pitchFamily="34" charset="-122"/>
              </a:rPr>
              <a:t>在</a:t>
            </a:r>
            <a:r>
              <a:rPr lang="en-US" altLang="zh-CN" sz="2400" dirty="0">
                <a:latin typeface="Microsoft YaHei" panose="020B0503020204020204" pitchFamily="34" charset="-122"/>
                <a:ea typeface="Microsoft YaHei" panose="020B0503020204020204" pitchFamily="34" charset="-122"/>
              </a:rPr>
              <a:t>Berkeley EECS </a:t>
            </a:r>
            <a:r>
              <a:rPr lang="zh-CN" altLang="en-US" sz="2400" dirty="0">
                <a:latin typeface="Microsoft YaHei" panose="020B0503020204020204" pitchFamily="34" charset="-122"/>
                <a:ea typeface="Microsoft YaHei" panose="020B0503020204020204" pitchFamily="34" charset="-122"/>
              </a:rPr>
              <a:t>会议上所做的报告“</a:t>
            </a:r>
            <a:r>
              <a:rPr lang="en-US" altLang="zh-CN" sz="2400" dirty="0" err="1">
                <a:latin typeface="Microsoft YaHei" panose="020B0503020204020204" pitchFamily="34" charset="-122"/>
                <a:ea typeface="Microsoft YaHei" panose="020B0503020204020204" pitchFamily="34" charset="-122"/>
              </a:rPr>
              <a:t>ReinforcementLearning</a:t>
            </a:r>
            <a:r>
              <a:rPr lang="en-US" altLang="zh-CN" sz="2400" dirty="0">
                <a:latin typeface="Microsoft YaHei" panose="020B0503020204020204" pitchFamily="34" charset="-122"/>
                <a:ea typeface="Microsoft YaHei" panose="020B0503020204020204" pitchFamily="34" charset="-122"/>
              </a:rPr>
              <a:t> from Human Feedback</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Progress and Challenges”</a:t>
            </a:r>
            <a:r>
              <a:rPr lang="zh-CN" altLang="en-US" sz="2400" dirty="0">
                <a:latin typeface="Microsoft YaHei" panose="020B0503020204020204" pitchFamily="34" charset="-122"/>
                <a:ea typeface="Microsoft YaHei" panose="020B0503020204020204" pitchFamily="34" charset="-122"/>
              </a:rPr>
              <a:t>，分享了</a:t>
            </a: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在人类反馈的强化学习方面的进展，分析了监督学习和强化学习各自存在的挑战。基于上述报告及相关讨论，强化学习在大语言模型上的重要作用可以概括为以下几个方面。</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强化学习与有监督学习的区别</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1993362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16</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5590120"/>
          </a:xfrm>
          <a:prstGeom prst="rect">
            <a:avLst/>
          </a:prstGeom>
          <a:noFill/>
        </p:spPr>
        <p:txBody>
          <a:bodyPr wrap="square">
            <a:spAutoFit/>
          </a:bodyPr>
          <a:lstStyle/>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a:solidFill>
                  <a:srgbClr val="0070C0"/>
                </a:solidFill>
                <a:latin typeface="Microsoft YaHei" panose="020B0503020204020204" pitchFamily="34" charset="-122"/>
                <a:ea typeface="Microsoft YaHei" panose="020B0503020204020204" pitchFamily="34" charset="-122"/>
              </a:rPr>
              <a:t>1</a:t>
            </a:r>
            <a:r>
              <a:rPr lang="zh-CN" altLang="en-US" sz="2400" dirty="0">
                <a:solidFill>
                  <a:srgbClr val="0070C0"/>
                </a:solidFill>
                <a:latin typeface="Microsoft YaHei" panose="020B0503020204020204" pitchFamily="34" charset="-122"/>
                <a:ea typeface="Microsoft YaHei" panose="020B0503020204020204" pitchFamily="34" charset="-122"/>
              </a:rPr>
              <a:t>）强化学习相较于有监督学习更有可能考虑整体影响。</a:t>
            </a:r>
            <a:endParaRPr lang="en-US" altLang="zh-CN" sz="2400" dirty="0">
              <a:solidFill>
                <a:srgbClr val="0070C0"/>
              </a:solidFill>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u="sng" dirty="0">
                <a:latin typeface="Microsoft YaHei" panose="020B0503020204020204" pitchFamily="34" charset="-122"/>
                <a:ea typeface="Microsoft YaHei" panose="020B0503020204020204" pitchFamily="34" charset="-122"/>
              </a:rPr>
              <a:t>有监督学习针对单个词元进行反馈</a:t>
            </a:r>
            <a:r>
              <a:rPr lang="zh-CN" altLang="en-US" sz="2400" dirty="0">
                <a:latin typeface="Microsoft YaHei" panose="020B0503020204020204" pitchFamily="34" charset="-122"/>
                <a:ea typeface="Microsoft YaHei" panose="020B0503020204020204" pitchFamily="34" charset="-122"/>
              </a:rPr>
              <a:t>，其目标是要求模型针对给定的输入给出确切的答案。而</a:t>
            </a:r>
            <a:r>
              <a:rPr lang="zh-CN" altLang="en-US" sz="2400" u="sng" dirty="0">
                <a:latin typeface="Microsoft YaHei" panose="020B0503020204020204" pitchFamily="34" charset="-122"/>
                <a:ea typeface="Microsoft YaHei" panose="020B0503020204020204" pitchFamily="34" charset="-122"/>
              </a:rPr>
              <a:t>强化学习是针对整个输出文本进行反馈</a:t>
            </a:r>
            <a:r>
              <a:rPr lang="zh-CN" altLang="en-US" sz="2400" dirty="0">
                <a:latin typeface="Microsoft YaHei" panose="020B0503020204020204" pitchFamily="34" charset="-122"/>
                <a:ea typeface="Microsoft YaHei" panose="020B0503020204020204" pitchFamily="34" charset="-122"/>
              </a:rPr>
              <a:t>，并不针对特定的词元。</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反馈粒度的不同，使</a:t>
            </a:r>
            <a:r>
              <a:rPr lang="zh-CN" altLang="en-US" sz="2400" dirty="0">
                <a:solidFill>
                  <a:srgbClr val="0070C0"/>
                </a:solidFill>
                <a:latin typeface="Microsoft YaHei" panose="020B0503020204020204" pitchFamily="34" charset="-122"/>
                <a:ea typeface="Microsoft YaHei" panose="020B0503020204020204" pitchFamily="34" charset="-122"/>
              </a:rPr>
              <a:t>强化学习更适合大语言模型，既可以兼顾表达多样性</a:t>
            </a:r>
            <a:r>
              <a:rPr lang="zh-CN" altLang="en-US" sz="2400" dirty="0">
                <a:latin typeface="Microsoft YaHei" panose="020B0503020204020204" pitchFamily="34" charset="-122"/>
                <a:ea typeface="Microsoft YaHei" panose="020B0503020204020204" pitchFamily="34" charset="-122"/>
              </a:rPr>
              <a:t>，又可以增强对微小变化的敏感性。自然语言十分灵活，可以用多种不同的方式表达相同的语义。而有监督学习很难支持上述学习方式。</a:t>
            </a:r>
            <a:r>
              <a:rPr lang="zh-CN" altLang="en-US" sz="2400" dirty="0">
                <a:solidFill>
                  <a:srgbClr val="0070C0"/>
                </a:solidFill>
                <a:latin typeface="Microsoft YaHei" panose="020B0503020204020204" pitchFamily="34" charset="-122"/>
                <a:ea typeface="Microsoft YaHei" panose="020B0503020204020204" pitchFamily="34" charset="-122"/>
              </a:rPr>
              <a:t>强化学习则可以允许模型给出不同的多样性表达</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另外，有监督微调通常采用交叉熵损失作为损失函数，由于总和规则，</a:t>
            </a:r>
            <a:r>
              <a:rPr lang="zh-CN" altLang="en-US" sz="2400" dirty="0">
                <a:solidFill>
                  <a:srgbClr val="0070C0"/>
                </a:solidFill>
                <a:latin typeface="Microsoft YaHei" panose="020B0503020204020204" pitchFamily="34" charset="-122"/>
                <a:ea typeface="Microsoft YaHei" panose="020B0503020204020204" pitchFamily="34" charset="-122"/>
              </a:rPr>
              <a:t>造成这种损失对个别词元变化不敏感</a:t>
            </a:r>
            <a:r>
              <a:rPr lang="zh-CN" altLang="en-US" sz="2400" dirty="0">
                <a:latin typeface="Microsoft YaHei" panose="020B0503020204020204" pitchFamily="34" charset="-122"/>
                <a:ea typeface="Microsoft YaHei" panose="020B0503020204020204" pitchFamily="34" charset="-122"/>
              </a:rPr>
              <a:t>。如果改变个别的词元，只会对整体损失产生小的影响。但是，一个否定词可以完全改变文本的整体含义。强化学习则可以通过奖励函数同时兼顾多样性和微小变化敏感性两个方面。</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强化学习与有监督学习的区别</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72339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17</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5282343"/>
          </a:xfrm>
          <a:prstGeom prst="rect">
            <a:avLst/>
          </a:prstGeom>
          <a:noFill/>
        </p:spPr>
        <p:txBody>
          <a:bodyPr wrap="square">
            <a:spAutoFit/>
          </a:bodyPr>
          <a:lstStyle/>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a:solidFill>
                  <a:srgbClr val="0070C0"/>
                </a:solidFill>
                <a:latin typeface="Microsoft YaHei" panose="020B0503020204020204" pitchFamily="34" charset="-122"/>
                <a:ea typeface="Microsoft YaHei" panose="020B0503020204020204" pitchFamily="34" charset="-122"/>
              </a:rPr>
              <a:t>2</a:t>
            </a:r>
            <a:r>
              <a:rPr lang="zh-CN" altLang="en-US" sz="2400" dirty="0">
                <a:solidFill>
                  <a:srgbClr val="0070C0"/>
                </a:solidFill>
                <a:latin typeface="Microsoft YaHei" panose="020B0503020204020204" pitchFamily="34" charset="-122"/>
                <a:ea typeface="Microsoft YaHei" panose="020B0503020204020204" pitchFamily="34" charset="-122"/>
              </a:rPr>
              <a:t>）强化学习更容易解决幻觉问题。</a:t>
            </a:r>
            <a:endParaRPr lang="en-US" altLang="zh-CN" sz="2400" dirty="0">
              <a:solidFill>
                <a:srgbClr val="0070C0"/>
              </a:solidFill>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用户在大语言模型上主要有三类输入：（</a:t>
            </a:r>
            <a:r>
              <a:rPr lang="en-US" altLang="zh-CN" sz="2400" dirty="0">
                <a:latin typeface="Microsoft YaHei" panose="020B0503020204020204" pitchFamily="34" charset="-122"/>
                <a:ea typeface="Microsoft YaHei" panose="020B0503020204020204" pitchFamily="34" charset="-122"/>
              </a:rPr>
              <a:t>a</a:t>
            </a:r>
            <a:r>
              <a:rPr lang="zh-CN" altLang="en-US" sz="2400" dirty="0">
                <a:latin typeface="Microsoft YaHei" panose="020B0503020204020204" pitchFamily="34" charset="-122"/>
                <a:ea typeface="Microsoft YaHei" panose="020B0503020204020204" pitchFamily="34" charset="-122"/>
              </a:rPr>
              <a:t>）文本型（</a:t>
            </a:r>
            <a:r>
              <a:rPr lang="en-US" altLang="zh-CN" sz="2400" dirty="0">
                <a:latin typeface="Microsoft YaHei" panose="020B0503020204020204" pitchFamily="34" charset="-122"/>
                <a:ea typeface="Microsoft YaHei" panose="020B0503020204020204" pitchFamily="34" charset="-122"/>
              </a:rPr>
              <a:t>Text-Grounded</a:t>
            </a:r>
            <a:r>
              <a:rPr lang="zh-CN" altLang="en-US" sz="2400" dirty="0">
                <a:latin typeface="Microsoft YaHei" panose="020B0503020204020204" pitchFamily="34" charset="-122"/>
                <a:ea typeface="Microsoft YaHei" panose="020B0503020204020204" pitchFamily="34" charset="-122"/>
              </a:rPr>
              <a:t>），用户输入相关文本和问题，让模型基于所提供的文本生成答案（例如，“本文中提到的人名和地名有哪些”）；（</a:t>
            </a:r>
            <a:r>
              <a:rPr lang="en-US" altLang="zh-CN" sz="2400" dirty="0">
                <a:latin typeface="Microsoft YaHei" panose="020B0503020204020204" pitchFamily="34" charset="-122"/>
                <a:ea typeface="Microsoft YaHei" panose="020B0503020204020204" pitchFamily="34" charset="-122"/>
              </a:rPr>
              <a:t>b</a:t>
            </a:r>
            <a:r>
              <a:rPr lang="zh-CN" altLang="en-US" sz="2400" dirty="0">
                <a:latin typeface="Microsoft YaHei" panose="020B0503020204020204" pitchFamily="34" charset="-122"/>
                <a:ea typeface="Microsoft YaHei" panose="020B0503020204020204" pitchFamily="34" charset="-122"/>
              </a:rPr>
              <a:t>）求知型（</a:t>
            </a:r>
            <a:r>
              <a:rPr lang="en-US" altLang="zh-CN" sz="2400" dirty="0">
                <a:latin typeface="Microsoft YaHei" panose="020B0503020204020204" pitchFamily="34" charset="-122"/>
                <a:ea typeface="Microsoft YaHei" panose="020B0503020204020204" pitchFamily="34" charset="-122"/>
              </a:rPr>
              <a:t>Knowledge-Seeking</a:t>
            </a:r>
            <a:r>
              <a:rPr lang="zh-CN" altLang="en-US" sz="2400" dirty="0">
                <a:latin typeface="Microsoft YaHei" panose="020B0503020204020204" pitchFamily="34" charset="-122"/>
                <a:ea typeface="Microsoft YaHei" panose="020B0503020204020204" pitchFamily="34" charset="-122"/>
              </a:rPr>
              <a:t>），用户仅提出问题，模型根据内在知识提供真实回答（例如，“流感的常见原因是什么”）；（</a:t>
            </a:r>
            <a:r>
              <a:rPr lang="en-US" altLang="zh-CN" sz="2400" dirty="0">
                <a:latin typeface="Microsoft YaHei" panose="020B0503020204020204" pitchFamily="34" charset="-122"/>
                <a:ea typeface="Microsoft YaHei" panose="020B0503020204020204" pitchFamily="34" charset="-122"/>
              </a:rPr>
              <a:t>c</a:t>
            </a:r>
            <a:r>
              <a:rPr lang="zh-CN" altLang="en-US" sz="2400" dirty="0">
                <a:latin typeface="Microsoft YaHei" panose="020B0503020204020204" pitchFamily="34" charset="-122"/>
                <a:ea typeface="Microsoft YaHei" panose="020B0503020204020204" pitchFamily="34" charset="-122"/>
              </a:rPr>
              <a:t>）创造型（</a:t>
            </a:r>
            <a:r>
              <a:rPr lang="en-US" altLang="zh-CN" sz="2400" dirty="0">
                <a:latin typeface="Microsoft YaHei" panose="020B0503020204020204" pitchFamily="34" charset="-122"/>
                <a:ea typeface="Microsoft YaHei" panose="020B0503020204020204" pitchFamily="34" charset="-122"/>
              </a:rPr>
              <a:t>Creative</a:t>
            </a:r>
            <a:r>
              <a:rPr lang="zh-CN" altLang="en-US" sz="2400" dirty="0">
                <a:latin typeface="Microsoft YaHei" panose="020B0503020204020204" pitchFamily="34" charset="-122"/>
                <a:ea typeface="Microsoft YaHei" panose="020B0503020204020204" pitchFamily="34" charset="-122"/>
              </a:rPr>
              <a:t>），用户提供问题或说明，让模型进行创造性输出（例如，“写一个关于</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的故事”）。</a:t>
            </a:r>
            <a:r>
              <a:rPr lang="zh-CN" altLang="en-US" sz="2400" dirty="0">
                <a:solidFill>
                  <a:srgbClr val="0070C0"/>
                </a:solidFill>
                <a:latin typeface="Microsoft YaHei" panose="020B0503020204020204" pitchFamily="34" charset="-122"/>
                <a:ea typeface="Microsoft YaHei" panose="020B0503020204020204" pitchFamily="34" charset="-122"/>
              </a:rPr>
              <a:t>有监督学习算法非常容易使得求知型查询产生幻觉</a:t>
            </a:r>
            <a:r>
              <a:rPr lang="zh-CN" altLang="en-US" sz="2400" dirty="0">
                <a:latin typeface="Microsoft YaHei" panose="020B0503020204020204" pitchFamily="34" charset="-122"/>
                <a:ea typeface="Microsoft YaHei" panose="020B0503020204020204" pitchFamily="34" charset="-122"/>
              </a:rPr>
              <a:t>。在模型并不包含或者知道答案的情况下，有监督训练仍然会促使模型给出答案。而使用强化学习方法，则可以通过定制奖励函数，将正确答案赋予非常高的分数，将放弃回答的答案赋予中低分数，将不正确的答案赋予非常高的负分，使得模型学会依赖内部知识选择放弃回答，从而在一定程度上缓解模型的幻觉问题。</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强化学习与有监督学习的区别</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2537603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18</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2512354"/>
          </a:xfrm>
          <a:prstGeom prst="rect">
            <a:avLst/>
          </a:prstGeom>
          <a:noFill/>
        </p:spPr>
        <p:txBody>
          <a:bodyPr wrap="square">
            <a:spAutoFit/>
          </a:bodyPr>
          <a:lstStyle/>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a:solidFill>
                  <a:srgbClr val="0070C0"/>
                </a:solidFill>
                <a:latin typeface="Microsoft YaHei" panose="020B0503020204020204" pitchFamily="34" charset="-122"/>
                <a:ea typeface="Microsoft YaHei" panose="020B0503020204020204" pitchFamily="34" charset="-122"/>
              </a:rPr>
              <a:t>3</a:t>
            </a:r>
            <a:r>
              <a:rPr lang="zh-CN" altLang="en-US" sz="2400" dirty="0">
                <a:solidFill>
                  <a:srgbClr val="0070C0"/>
                </a:solidFill>
                <a:latin typeface="Microsoft YaHei" panose="020B0503020204020204" pitchFamily="34" charset="-122"/>
                <a:ea typeface="Microsoft YaHei" panose="020B0503020204020204" pitchFamily="34" charset="-122"/>
              </a:rPr>
              <a:t>）强化学习可以更好地解决多轮对话奖励累积问题。</a:t>
            </a:r>
            <a:endParaRPr lang="en-US" altLang="zh-CN" sz="2400" dirty="0">
              <a:solidFill>
                <a:srgbClr val="0070C0"/>
              </a:solidFill>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多轮对话能力是大语言模型重要的基础能力之一。多轮对话是否达成最终目标，需要考虑多次交互过程的整体情况，因此很难使用有监督学习的方法构建。而使用强化学习方法，可以通过构建奖励函数，根据整个对话的背景及连贯性对当前模型输出的优劣进行判断。</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强化学习与有监督学习的区别</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238789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19</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4359014"/>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在进行有监督微调后，大语言模型具备了遵循指令和多轮对话，以及初步与用户进行对话的能力。然而，由于庞大的参数量和训练语料，</a:t>
            </a:r>
            <a:r>
              <a:rPr lang="zh-CN" altLang="en-US" sz="2400" dirty="0">
                <a:solidFill>
                  <a:srgbClr val="0070C0"/>
                </a:solidFill>
                <a:latin typeface="Microsoft YaHei" panose="020B0503020204020204" pitchFamily="34" charset="-122"/>
                <a:ea typeface="Microsoft YaHei" panose="020B0503020204020204" pitchFamily="34" charset="-122"/>
              </a:rPr>
              <a:t>大语言模型的复杂性往往难以理解和预测</a:t>
            </a:r>
            <a:r>
              <a:rPr lang="zh-CN" altLang="en-US" sz="2400" dirty="0">
                <a:latin typeface="Microsoft YaHei" panose="020B0503020204020204" pitchFamily="34" charset="-122"/>
                <a:ea typeface="Microsoft YaHei" panose="020B0503020204020204" pitchFamily="34" charset="-122"/>
              </a:rPr>
              <a:t>。当这些模型被部署时，可能会产生严重的后果，尤其是当模型变得日渐强大、应用更加广泛，并且频繁地与用户进行互动时。</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研究者追求将人工智能与人类价值观进行对齐，文献</a:t>
            </a:r>
            <a:r>
              <a:rPr lang="en-US" altLang="zh-CN" sz="2400" dirty="0">
                <a:latin typeface="Microsoft YaHei" panose="020B0503020204020204" pitchFamily="34" charset="-122"/>
                <a:ea typeface="Microsoft YaHei" panose="020B0503020204020204" pitchFamily="34" charset="-122"/>
              </a:rPr>
              <a:t>[24] </a:t>
            </a:r>
            <a:r>
              <a:rPr lang="zh-CN" altLang="en-US" sz="2400" dirty="0">
                <a:latin typeface="Microsoft YaHei" panose="020B0503020204020204" pitchFamily="34" charset="-122"/>
                <a:ea typeface="Microsoft YaHei" panose="020B0503020204020204" pitchFamily="34" charset="-122"/>
              </a:rPr>
              <a:t>提出大语言模型输出的结果应该满足</a:t>
            </a:r>
            <a:r>
              <a:rPr lang="zh-CN" altLang="en-US" sz="2400" dirty="0">
                <a:solidFill>
                  <a:srgbClr val="0070C0"/>
                </a:solidFill>
                <a:latin typeface="Microsoft YaHei" panose="020B0503020204020204" pitchFamily="34" charset="-122"/>
                <a:ea typeface="Microsoft YaHei" panose="020B0503020204020204" pitchFamily="34" charset="-122"/>
              </a:rPr>
              <a:t>帮助性（</a:t>
            </a:r>
            <a:r>
              <a:rPr lang="en-US" altLang="zh-CN" sz="2400" dirty="0">
                <a:solidFill>
                  <a:srgbClr val="0070C0"/>
                </a:solidFill>
                <a:latin typeface="Microsoft YaHei" panose="020B0503020204020204" pitchFamily="34" charset="-122"/>
                <a:ea typeface="Microsoft YaHei" panose="020B0503020204020204" pitchFamily="34" charset="-122"/>
              </a:rPr>
              <a:t>Helpfulness</a:t>
            </a:r>
            <a:r>
              <a:rPr lang="zh-CN" altLang="en-US" sz="2400" dirty="0">
                <a:solidFill>
                  <a:srgbClr val="0070C0"/>
                </a:solidFill>
                <a:latin typeface="Microsoft YaHei" panose="020B0503020204020204" pitchFamily="34" charset="-122"/>
                <a:ea typeface="Microsoft YaHei" panose="020B0503020204020204" pitchFamily="34" charset="-122"/>
              </a:rPr>
              <a:t>）、真实性（</a:t>
            </a:r>
            <a:r>
              <a:rPr lang="en-US" altLang="zh-CN" sz="2400" dirty="0">
                <a:solidFill>
                  <a:srgbClr val="0070C0"/>
                </a:solidFill>
                <a:latin typeface="Microsoft YaHei" panose="020B0503020204020204" pitchFamily="34" charset="-122"/>
                <a:ea typeface="Microsoft YaHei" panose="020B0503020204020204" pitchFamily="34" charset="-122"/>
              </a:rPr>
              <a:t>Honesty</a:t>
            </a:r>
            <a:r>
              <a:rPr lang="zh-CN" altLang="en-US" sz="2400" dirty="0">
                <a:solidFill>
                  <a:srgbClr val="0070C0"/>
                </a:solidFill>
                <a:latin typeface="Microsoft YaHei" panose="020B0503020204020204" pitchFamily="34" charset="-122"/>
                <a:ea typeface="Microsoft YaHei" panose="020B0503020204020204" pitchFamily="34" charset="-122"/>
              </a:rPr>
              <a:t>）及无害性（</a:t>
            </a:r>
            <a:r>
              <a:rPr lang="en-US" altLang="zh-CN" sz="2400" dirty="0">
                <a:solidFill>
                  <a:srgbClr val="0070C0"/>
                </a:solidFill>
                <a:latin typeface="Microsoft YaHei" panose="020B0503020204020204" pitchFamily="34" charset="-122"/>
                <a:ea typeface="Microsoft YaHei" panose="020B0503020204020204" pitchFamily="34" charset="-122"/>
              </a:rPr>
              <a:t>Harmless</a:t>
            </a:r>
            <a:r>
              <a:rPr lang="zh-CN" altLang="en-US" sz="2400" dirty="0">
                <a:solidFill>
                  <a:srgbClr val="0070C0"/>
                </a:solidFill>
                <a:latin typeface="Microsoft YaHei" panose="020B0503020204020204" pitchFamily="34" charset="-122"/>
                <a:ea typeface="Microsoft YaHei" panose="020B0503020204020204" pitchFamily="34" charset="-122"/>
              </a:rPr>
              <a:t>）的</a:t>
            </a:r>
            <a:r>
              <a:rPr lang="en-US" altLang="zh-CN" sz="2400" dirty="0">
                <a:solidFill>
                  <a:srgbClr val="0070C0"/>
                </a:solidFill>
                <a:latin typeface="Microsoft YaHei" panose="020B0503020204020204" pitchFamily="34" charset="-122"/>
                <a:ea typeface="Microsoft YaHei" panose="020B0503020204020204" pitchFamily="34" charset="-122"/>
              </a:rPr>
              <a:t>3H </a:t>
            </a:r>
            <a:r>
              <a:rPr lang="zh-CN" altLang="en-US" sz="2400" dirty="0">
                <a:solidFill>
                  <a:srgbClr val="0070C0"/>
                </a:solidFill>
                <a:latin typeface="Microsoft YaHei" panose="020B0503020204020204" pitchFamily="34" charset="-122"/>
                <a:ea typeface="Microsoft YaHei" panose="020B0503020204020204" pitchFamily="34" charset="-122"/>
              </a:rPr>
              <a:t>原</a:t>
            </a:r>
            <a:r>
              <a:rPr lang="zh-CN" altLang="en-US" sz="2400" dirty="0">
                <a:latin typeface="Microsoft YaHei" panose="020B0503020204020204" pitchFamily="34" charset="-122"/>
                <a:ea typeface="Microsoft YaHei" panose="020B0503020204020204" pitchFamily="34" charset="-122"/>
              </a:rPr>
              <a:t>则。由于上述</a:t>
            </a:r>
            <a:r>
              <a:rPr lang="en-US" altLang="zh-CN" sz="2400" dirty="0">
                <a:latin typeface="Microsoft YaHei" panose="020B0503020204020204" pitchFamily="34" charset="-122"/>
                <a:ea typeface="Microsoft YaHei" panose="020B0503020204020204" pitchFamily="34" charset="-122"/>
              </a:rPr>
              <a:t>3H </a:t>
            </a:r>
            <a:r>
              <a:rPr lang="zh-CN" altLang="en-US" sz="2400" dirty="0">
                <a:latin typeface="Microsoft YaHei" panose="020B0503020204020204" pitchFamily="34" charset="-122"/>
                <a:ea typeface="Microsoft YaHei" panose="020B0503020204020204" pitchFamily="34" charset="-122"/>
              </a:rPr>
              <a:t>原则体现出了人类偏好，因此</a:t>
            </a:r>
            <a:r>
              <a:rPr lang="zh-CN" altLang="en-US" sz="2400" dirty="0">
                <a:solidFill>
                  <a:srgbClr val="0070C0"/>
                </a:solidFill>
                <a:latin typeface="Microsoft YaHei" panose="020B0503020204020204" pitchFamily="34" charset="-122"/>
                <a:ea typeface="Microsoft YaHei" panose="020B0503020204020204" pitchFamily="34" charset="-122"/>
              </a:rPr>
              <a:t>基于人类反馈的强化学习（</a:t>
            </a:r>
            <a:r>
              <a:rPr lang="en-US" altLang="zh-CN" sz="2400" dirty="0">
                <a:solidFill>
                  <a:srgbClr val="0070C0"/>
                </a:solidFill>
                <a:latin typeface="Microsoft YaHei" panose="020B0503020204020204" pitchFamily="34" charset="-122"/>
                <a:ea typeface="Microsoft YaHei" panose="020B0503020204020204" pitchFamily="34" charset="-122"/>
              </a:rPr>
              <a:t>Reinforcement</a:t>
            </a:r>
            <a:r>
              <a:rPr lang="zh-CN" altLang="en-US" sz="2400" dirty="0">
                <a:solidFill>
                  <a:srgbClr val="0070C0"/>
                </a:solidFill>
                <a:latin typeface="Microsoft YaHei" panose="020B0503020204020204" pitchFamily="34" charset="-122"/>
                <a:ea typeface="Microsoft YaHei" panose="020B0503020204020204" pitchFamily="34" charset="-122"/>
              </a:rPr>
              <a:t> </a:t>
            </a:r>
            <a:r>
              <a:rPr lang="en-US" altLang="zh-CN" sz="2400" dirty="0">
                <a:solidFill>
                  <a:srgbClr val="0070C0"/>
                </a:solidFill>
                <a:latin typeface="Microsoft YaHei" panose="020B0503020204020204" pitchFamily="34" charset="-122"/>
                <a:ea typeface="Microsoft YaHei" panose="020B0503020204020204" pitchFamily="34" charset="-122"/>
              </a:rPr>
              <a:t>Learning from Human Feedback</a:t>
            </a: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a:solidFill>
                  <a:srgbClr val="0070C0"/>
                </a:solidFill>
                <a:latin typeface="Microsoft YaHei" panose="020B0503020204020204" pitchFamily="34" charset="-122"/>
                <a:ea typeface="Microsoft YaHei" panose="020B0503020204020204" pitchFamily="34" charset="-122"/>
              </a:rPr>
              <a:t>RLHF</a:t>
            </a:r>
            <a:r>
              <a:rPr lang="zh-CN" altLang="en-US" sz="2400"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很自然地被引入了通用对话模型的训练流程。</a:t>
            </a:r>
            <a:endParaRPr lang="en-US" altLang="zh-CN" sz="20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基于人类反馈的强化学习流程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44923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473868" y="1129874"/>
            <a:ext cx="11195049" cy="5282343"/>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通过有监督微调，大语言模型已经初步具备了遵循人类指令，并完成各类型任务的能力。然而有监督微调需要大量指令和所对应的标准回复，获取大量高质量的回复需要耗费大量的人力和时间成本。由于有监督微调通常采用交叉熵损失做为损失函数，目标是调整参数使得模型输出与标准答案完全相同，不能从整体上对模型输出质量进行判断。因此，模型不能适应自然语言多样性，也不能解决微小变化的敏感性问题。</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强化学习</a:t>
            </a:r>
            <a:r>
              <a:rPr lang="zh-CN" altLang="en-US" sz="2400" dirty="0">
                <a:latin typeface="Microsoft YaHei" panose="020B0503020204020204" pitchFamily="34" charset="-122"/>
                <a:ea typeface="Microsoft YaHei" panose="020B0503020204020204" pitchFamily="34" charset="-122"/>
              </a:rPr>
              <a:t>则将模型输出文本作为一个整体进行考虑，其优化目标是</a:t>
            </a:r>
            <a:r>
              <a:rPr lang="zh-CN" altLang="en-US" sz="2400" u="sng" dirty="0">
                <a:latin typeface="Microsoft YaHei" panose="020B0503020204020204" pitchFamily="34" charset="-122"/>
                <a:ea typeface="Microsoft YaHei" panose="020B0503020204020204" pitchFamily="34" charset="-122"/>
              </a:rPr>
              <a:t>使得模型生成高质量回复</a:t>
            </a:r>
            <a:r>
              <a:rPr lang="zh-CN" altLang="en-US" sz="2400" dirty="0">
                <a:latin typeface="Microsoft YaHei" panose="020B0503020204020204" pitchFamily="34" charset="-122"/>
                <a:ea typeface="Microsoft YaHei" panose="020B0503020204020204" pitchFamily="34" charset="-122"/>
              </a:rPr>
              <a:t>。此外，强化学习方法还不依赖于人工编写的高质量回复。模型根据指令生成回复，奖励模型针对所生成的回复给出质量判断。模型也可以生成多个答案，奖励模型对输出文本质量进行排序。模型通过生成回复并接收反馈进行学习。强化学习方法更适合生成式任务，也是大语言模型构建中必不可少的关键步骤。</a:t>
            </a:r>
          </a:p>
        </p:txBody>
      </p:sp>
    </p:spTree>
    <p:extLst>
      <p:ext uri="{BB962C8B-B14F-4D97-AF65-F5344CB8AC3E}">
        <p14:creationId xmlns:p14="http://schemas.microsoft.com/office/powerpoint/2010/main" val="4281668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20</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405123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基于人类反馈的强化学习主要分为</a:t>
            </a:r>
            <a:r>
              <a:rPr lang="zh-CN" altLang="en-US" sz="2400" dirty="0">
                <a:solidFill>
                  <a:srgbClr val="0070C0"/>
                </a:solidFill>
                <a:latin typeface="Microsoft YaHei" panose="020B0503020204020204" pitchFamily="34" charset="-122"/>
                <a:ea typeface="Microsoft YaHei" panose="020B0503020204020204" pitchFamily="34" charset="-122"/>
              </a:rPr>
              <a:t>奖励模型训练</a:t>
            </a:r>
            <a:r>
              <a:rPr lang="zh-CN" altLang="en-US" sz="2400" dirty="0">
                <a:latin typeface="Microsoft YaHei" panose="020B0503020204020204" pitchFamily="34" charset="-122"/>
                <a:ea typeface="Microsoft YaHei" panose="020B0503020204020204" pitchFamily="34" charset="-122"/>
              </a:rPr>
              <a:t>和</a:t>
            </a:r>
            <a:r>
              <a:rPr lang="zh-CN" altLang="en-US" sz="2400" dirty="0">
                <a:solidFill>
                  <a:srgbClr val="0070C0"/>
                </a:solidFill>
                <a:latin typeface="Microsoft YaHei" panose="020B0503020204020204" pitchFamily="34" charset="-122"/>
                <a:ea typeface="Microsoft YaHei" panose="020B0503020204020204" pitchFamily="34" charset="-122"/>
              </a:rPr>
              <a:t>近端策略优化</a:t>
            </a:r>
            <a:r>
              <a:rPr lang="zh-CN" altLang="en-US" sz="2400" dirty="0">
                <a:latin typeface="Microsoft YaHei" panose="020B0503020204020204" pitchFamily="34" charset="-122"/>
                <a:ea typeface="Microsoft YaHei" panose="020B0503020204020204" pitchFamily="34" charset="-122"/>
              </a:rPr>
              <a:t>两个步骤。</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奖励模型</a:t>
            </a:r>
            <a:r>
              <a:rPr lang="zh-CN" altLang="en-US" sz="2400" dirty="0">
                <a:latin typeface="Microsoft YaHei" panose="020B0503020204020204" pitchFamily="34" charset="-122"/>
                <a:ea typeface="Microsoft YaHei" panose="020B0503020204020204" pitchFamily="34" charset="-122"/>
              </a:rPr>
              <a:t>通过由人类反馈标注的偏好数据来学习人类的偏好，判断模型回复的有用性，以及保证内容的无害性。奖励模型模拟了人类的偏好信息，能够不断地为模型的训练提供奖励信号。在获得奖励模型后，需要借助强化学习对语言模型继续进行微调。</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在大多数任务中使用的强化学习算法都是</a:t>
            </a:r>
            <a:r>
              <a:rPr lang="zh-CN" altLang="en-US" sz="2400" b="1" dirty="0">
                <a:solidFill>
                  <a:srgbClr val="0070C0"/>
                </a:solidFill>
                <a:latin typeface="Microsoft YaHei" panose="020B0503020204020204" pitchFamily="34" charset="-122"/>
                <a:ea typeface="Microsoft YaHei" panose="020B0503020204020204" pitchFamily="34" charset="-122"/>
              </a:rPr>
              <a:t>近端策略优化（</a:t>
            </a:r>
            <a:r>
              <a:rPr lang="en-US" altLang="zh-CN" sz="2400" b="1" dirty="0">
                <a:solidFill>
                  <a:srgbClr val="0070C0"/>
                </a:solidFill>
                <a:latin typeface="Microsoft YaHei" panose="020B0503020204020204" pitchFamily="34" charset="-122"/>
                <a:ea typeface="Microsoft YaHei" panose="020B0503020204020204" pitchFamily="34" charset="-122"/>
              </a:rPr>
              <a:t>Proximal Policy Optimization</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b="1" dirty="0">
                <a:solidFill>
                  <a:srgbClr val="0070C0"/>
                </a:solidFill>
                <a:latin typeface="Microsoft YaHei" panose="020B0503020204020204" pitchFamily="34" charset="-122"/>
                <a:ea typeface="Microsoft YaHei" panose="020B0503020204020204" pitchFamily="34" charset="-122"/>
              </a:rPr>
              <a:t>PPO</a:t>
            </a:r>
            <a:r>
              <a:rPr lang="zh-CN" altLang="en-US" sz="2400" b="1" dirty="0">
                <a:solidFill>
                  <a:srgbClr val="0070C0"/>
                </a:solidFill>
                <a:latin typeface="Microsoft YaHei" panose="020B0503020204020204" pitchFamily="34" charset="-122"/>
                <a:ea typeface="Microsoft YaHei" panose="020B0503020204020204" pitchFamily="34" charset="-122"/>
              </a:rPr>
              <a:t>）算法</a:t>
            </a:r>
            <a:r>
              <a:rPr lang="zh-CN" altLang="en-US" sz="2400" dirty="0">
                <a:latin typeface="Microsoft YaHei" panose="020B0503020204020204" pitchFamily="34" charset="-122"/>
                <a:ea typeface="Microsoft YaHei" panose="020B0503020204020204" pitchFamily="34" charset="-122"/>
              </a:rPr>
              <a:t>。近端策略优化可以根据奖励模型获得的反馈优化模型，通过不断的迭代，让模型探索和发现更符合人类偏好的回复策略。</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基于人类反馈的强化学习流程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943583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21</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基于人类反馈的强化学习流程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F9D18289-B416-3FC3-19C3-E2A20C242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940" y="1538960"/>
            <a:ext cx="8312149" cy="4468191"/>
          </a:xfrm>
          <a:prstGeom prst="rect">
            <a:avLst/>
          </a:prstGeom>
        </p:spPr>
      </p:pic>
    </p:spTree>
    <p:extLst>
      <p:ext uri="{BB962C8B-B14F-4D97-AF65-F5344CB8AC3E}">
        <p14:creationId xmlns:p14="http://schemas.microsoft.com/office/powerpoint/2010/main" val="1369948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22</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3897349"/>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近端策略优化涉及以下四个模型：</a:t>
            </a: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1</a:t>
            </a:r>
            <a:r>
              <a:rPr lang="zh-CN" altLang="en-US" sz="2400" dirty="0">
                <a:latin typeface="Microsoft YaHei" panose="020B0503020204020204" pitchFamily="34" charset="-122"/>
                <a:ea typeface="Microsoft YaHei" panose="020B0503020204020204" pitchFamily="34" charset="-122"/>
              </a:rPr>
              <a:t>）策略模型（</a:t>
            </a:r>
            <a:r>
              <a:rPr lang="en-US" altLang="zh-CN" sz="2400" dirty="0">
                <a:latin typeface="Microsoft YaHei" panose="020B0503020204020204" pitchFamily="34" charset="-122"/>
                <a:ea typeface="Microsoft YaHei" panose="020B0503020204020204" pitchFamily="34" charset="-122"/>
              </a:rPr>
              <a:t>Policy Model</a:t>
            </a:r>
            <a:r>
              <a:rPr lang="zh-CN" altLang="en-US" sz="2400" dirty="0">
                <a:latin typeface="Microsoft YaHei" panose="020B0503020204020204" pitchFamily="34" charset="-122"/>
                <a:ea typeface="Microsoft YaHei" panose="020B0503020204020204" pitchFamily="34" charset="-122"/>
              </a:rPr>
              <a:t>），生成模型回复。</a:t>
            </a: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2</a:t>
            </a:r>
            <a:r>
              <a:rPr lang="zh-CN" altLang="en-US" sz="2400" dirty="0">
                <a:latin typeface="Microsoft YaHei" panose="020B0503020204020204" pitchFamily="34" charset="-122"/>
                <a:ea typeface="Microsoft YaHei" panose="020B0503020204020204" pitchFamily="34" charset="-122"/>
              </a:rPr>
              <a:t>）奖励模型（</a:t>
            </a:r>
            <a:r>
              <a:rPr lang="en-US" altLang="zh-CN" sz="2400" dirty="0">
                <a:latin typeface="Microsoft YaHei" panose="020B0503020204020204" pitchFamily="34" charset="-122"/>
                <a:ea typeface="Microsoft YaHei" panose="020B0503020204020204" pitchFamily="34" charset="-122"/>
              </a:rPr>
              <a:t>Reward Model</a:t>
            </a:r>
            <a:r>
              <a:rPr lang="zh-CN" altLang="en-US" sz="2400" dirty="0">
                <a:latin typeface="Microsoft YaHei" panose="020B0503020204020204" pitchFamily="34" charset="-122"/>
                <a:ea typeface="Microsoft YaHei" panose="020B0503020204020204" pitchFamily="34" charset="-122"/>
              </a:rPr>
              <a:t>），输出奖励分数来评估回复质量的好坏。</a:t>
            </a: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3</a:t>
            </a:r>
            <a:r>
              <a:rPr lang="zh-CN" altLang="en-US" sz="2400" dirty="0">
                <a:latin typeface="Microsoft YaHei" panose="020B0503020204020204" pitchFamily="34" charset="-122"/>
                <a:ea typeface="Microsoft YaHei" panose="020B0503020204020204" pitchFamily="34" charset="-122"/>
              </a:rPr>
              <a:t>）评论模型（</a:t>
            </a:r>
            <a:r>
              <a:rPr lang="en-US" altLang="zh-CN" sz="2400" dirty="0">
                <a:latin typeface="Microsoft YaHei" panose="020B0503020204020204" pitchFamily="34" charset="-122"/>
                <a:ea typeface="Microsoft YaHei" panose="020B0503020204020204" pitchFamily="34" charset="-122"/>
              </a:rPr>
              <a:t>Critic Model</a:t>
            </a:r>
            <a:r>
              <a:rPr lang="zh-CN" altLang="en-US" sz="2400" dirty="0">
                <a:latin typeface="Microsoft YaHei" panose="020B0503020204020204" pitchFamily="34" charset="-122"/>
                <a:ea typeface="Microsoft YaHei" panose="020B0503020204020204" pitchFamily="34" charset="-122"/>
              </a:rPr>
              <a:t>），预测回复的好坏，可以在训练过程中实时调整模型，选择对未来累积收益最大的行为。</a:t>
            </a: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4</a:t>
            </a:r>
            <a:r>
              <a:rPr lang="zh-CN" altLang="en-US" sz="2400" dirty="0">
                <a:latin typeface="Microsoft YaHei" panose="020B0503020204020204" pitchFamily="34" charset="-122"/>
                <a:ea typeface="Microsoft YaHei" panose="020B0503020204020204" pitchFamily="34" charset="-122"/>
              </a:rPr>
              <a:t>）参考模型（</a:t>
            </a:r>
            <a:r>
              <a:rPr lang="en-US" altLang="zh-CN" sz="2400" dirty="0">
                <a:latin typeface="Microsoft YaHei" panose="020B0503020204020204" pitchFamily="34" charset="-122"/>
                <a:ea typeface="Microsoft YaHei" panose="020B0503020204020204" pitchFamily="34" charset="-122"/>
              </a:rPr>
              <a:t>Reference Model</a:t>
            </a:r>
            <a:r>
              <a:rPr lang="zh-CN" altLang="en-US" sz="2400" dirty="0">
                <a:latin typeface="Microsoft YaHei" panose="020B0503020204020204" pitchFamily="34" charset="-122"/>
                <a:ea typeface="Microsoft YaHei" panose="020B0503020204020204" pitchFamily="34" charset="-122"/>
              </a:rPr>
              <a:t>），提供了一个</a:t>
            </a:r>
            <a:r>
              <a:rPr lang="en-US" altLang="zh-CN" sz="2400" dirty="0">
                <a:latin typeface="Microsoft YaHei" panose="020B0503020204020204" pitchFamily="34" charset="-122"/>
                <a:ea typeface="Microsoft YaHei" panose="020B0503020204020204" pitchFamily="34" charset="-122"/>
              </a:rPr>
              <a:t>SFT </a:t>
            </a:r>
            <a:r>
              <a:rPr lang="zh-CN" altLang="en-US" sz="2400" dirty="0">
                <a:latin typeface="Microsoft YaHei" panose="020B0503020204020204" pitchFamily="34" charset="-122"/>
                <a:ea typeface="Microsoft YaHei" panose="020B0503020204020204" pitchFamily="34" charset="-122"/>
              </a:rPr>
              <a:t>模型的备份，使模型不会出现过于极端的变化。</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基于人类反馈的强化学习流程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917213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23</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420512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近端策略优化算法的实施流程如下：</a:t>
            </a: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1</a:t>
            </a:r>
            <a:r>
              <a:rPr lang="zh-CN" altLang="en-US" sz="2400" dirty="0">
                <a:latin typeface="Microsoft YaHei" panose="020B0503020204020204" pitchFamily="34" charset="-122"/>
                <a:ea typeface="Microsoft YaHei" panose="020B0503020204020204" pitchFamily="34" charset="-122"/>
              </a:rPr>
              <a:t>）环境采样：策略模型基于给定输入生成一系列的回复，奖励模型则对这些回复进行打分获得奖励。</a:t>
            </a: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2</a:t>
            </a:r>
            <a:r>
              <a:rPr lang="zh-CN" altLang="en-US" sz="2400" dirty="0">
                <a:latin typeface="Microsoft YaHei" panose="020B0503020204020204" pitchFamily="34" charset="-122"/>
                <a:ea typeface="Microsoft YaHei" panose="020B0503020204020204" pitchFamily="34" charset="-122"/>
              </a:rPr>
              <a:t>）优势估计：利用评论模型预测生成回复的未来累积奖励，并借助广义优势估计（</a:t>
            </a:r>
            <a:r>
              <a:rPr lang="en-US" altLang="zh-CN" sz="2400" dirty="0">
                <a:latin typeface="Microsoft YaHei" panose="020B0503020204020204" pitchFamily="34" charset="-122"/>
                <a:ea typeface="Microsoft YaHei" panose="020B0503020204020204" pitchFamily="34" charset="-122"/>
              </a:rPr>
              <a:t>Generalized</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Advantage Estimation</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GAE</a:t>
            </a:r>
            <a:r>
              <a:rPr lang="zh-CN" altLang="en-US" sz="2400" dirty="0">
                <a:latin typeface="Microsoft YaHei" panose="020B0503020204020204" pitchFamily="34" charset="-122"/>
                <a:ea typeface="Microsoft YaHei" panose="020B0503020204020204" pitchFamily="34" charset="-122"/>
              </a:rPr>
              <a:t>）算法估计优势函数，有助于更准确地评估每次行动的好处。</a:t>
            </a: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3</a:t>
            </a:r>
            <a:r>
              <a:rPr lang="zh-CN" altLang="en-US" sz="2400" dirty="0">
                <a:latin typeface="Microsoft YaHei" panose="020B0503020204020204" pitchFamily="34" charset="-122"/>
                <a:ea typeface="Microsoft YaHei" panose="020B0503020204020204" pitchFamily="34" charset="-122"/>
              </a:rPr>
              <a:t>）优化调整：使用优势函数来优化和调整策略模型，同时利用参考模型确保更新的策略不会有太大的变化，从而维持模型的稳定性。</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基于人类反馈的强化学习流程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1662370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9">
            <a:extLst>
              <a:ext uri="{FF2B5EF4-FFF2-40B4-BE49-F238E27FC236}">
                <a16:creationId xmlns:a16="http://schemas.microsoft.com/office/drawing/2014/main" id="{1ABDC92A-F37B-36DE-2BFE-B2A3EE4BC7D9}"/>
              </a:ext>
            </a:extLst>
          </p:cNvPr>
          <p:cNvSpPr>
            <a:spLocks noChangeArrowheads="1"/>
          </p:cNvSpPr>
          <p:nvPr/>
        </p:nvSpPr>
        <p:spPr bwMode="auto">
          <a:xfrm>
            <a:off x="610868" y="3038722"/>
            <a:ext cx="5676900" cy="782450"/>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基于人类反馈的强化学习</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奖励模型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近端策略优化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24</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000" b="1" dirty="0">
                  <a:solidFill>
                    <a:srgbClr val="0070C0"/>
                  </a:solidFill>
                  <a:latin typeface="微软雅黑" panose="020B0503020204020204" pitchFamily="34" charset="-122"/>
                  <a:ea typeface="微软雅黑" panose="020B0503020204020204" pitchFamily="34" charset="-122"/>
                </a:rPr>
                <a:t>MOSS-RLHF</a:t>
              </a:r>
              <a:r>
                <a:rPr lang="zh-CN" altLang="en-US" sz="2000" b="1" dirty="0">
                  <a:solidFill>
                    <a:srgbClr val="0070C0"/>
                  </a:solidFill>
                  <a:latin typeface="微软雅黑" panose="020B0503020204020204" pitchFamily="34" charset="-122"/>
                  <a:ea typeface="微软雅黑" panose="020B0503020204020204" pitchFamily="34" charset="-122"/>
                </a:rPr>
                <a:t>实践</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22929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25</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35895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基于人类反馈训练的奖励模型可以很好地学习人类的偏好。从理论上来说，</a:t>
            </a:r>
            <a:r>
              <a:rPr lang="zh-CN" altLang="en-US" sz="2400" dirty="0">
                <a:solidFill>
                  <a:srgbClr val="0070C0"/>
                </a:solidFill>
                <a:latin typeface="Microsoft YaHei" panose="020B0503020204020204" pitchFamily="34" charset="-122"/>
                <a:ea typeface="Microsoft YaHei" panose="020B0503020204020204" pitchFamily="34" charset="-122"/>
              </a:rPr>
              <a:t>可以通过强化学习使用人类标注的反馈数据直接对模型进行微调建模</a:t>
            </a:r>
            <a:r>
              <a:rPr lang="zh-CN" altLang="en-US" sz="2400" dirty="0">
                <a:latin typeface="Microsoft YaHei" panose="020B0503020204020204" pitchFamily="34" charset="-122"/>
                <a:ea typeface="Microsoft YaHei" panose="020B0503020204020204" pitchFamily="34" charset="-122"/>
              </a:rPr>
              <a:t>。然而，由于工作量和时间的限制，针对每次优化迭代，</a:t>
            </a:r>
            <a:r>
              <a:rPr lang="zh-CN" altLang="en-US" sz="2400" dirty="0">
                <a:solidFill>
                  <a:srgbClr val="0070C0"/>
                </a:solidFill>
                <a:latin typeface="Microsoft YaHei" panose="020B0503020204020204" pitchFamily="34" charset="-122"/>
                <a:ea typeface="Microsoft YaHei" panose="020B0503020204020204" pitchFamily="34" charset="-122"/>
              </a:rPr>
              <a:t>人类很难提供足够的反馈</a:t>
            </a:r>
            <a:r>
              <a:rPr lang="zh-CN" altLang="en-US" sz="2400" dirty="0">
                <a:latin typeface="Microsoft YaHei" panose="020B0503020204020204" pitchFamily="34" charset="-122"/>
                <a:ea typeface="Microsoft YaHei" panose="020B0503020204020204" pitchFamily="34" charset="-122"/>
              </a:rPr>
              <a:t>。更为有效的方法是</a:t>
            </a:r>
            <a:r>
              <a:rPr lang="zh-CN" altLang="en-US" sz="2400" dirty="0">
                <a:solidFill>
                  <a:srgbClr val="0070C0"/>
                </a:solidFill>
                <a:latin typeface="Microsoft YaHei" panose="020B0503020204020204" pitchFamily="34" charset="-122"/>
                <a:ea typeface="Microsoft YaHei" panose="020B0503020204020204" pitchFamily="34" charset="-122"/>
              </a:rPr>
              <a:t>构建奖励模型，模拟人类的评估过程</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奖励模型在强化学习中起着至关重要的作用，</a:t>
            </a:r>
            <a:r>
              <a:rPr lang="zh-CN" altLang="en-US" sz="2400" dirty="0">
                <a:solidFill>
                  <a:srgbClr val="0070C0"/>
                </a:solidFill>
                <a:latin typeface="Microsoft YaHei" panose="020B0503020204020204" pitchFamily="34" charset="-122"/>
                <a:ea typeface="Microsoft YaHei" panose="020B0503020204020204" pitchFamily="34" charset="-122"/>
              </a:rPr>
              <a:t>它决定了智能体如何从与环境的交互中学习并优化策略</a:t>
            </a:r>
            <a:r>
              <a:rPr lang="zh-CN" altLang="en-US" sz="2400" dirty="0">
                <a:latin typeface="Microsoft YaHei" panose="020B0503020204020204" pitchFamily="34" charset="-122"/>
                <a:ea typeface="Microsoft YaHei" panose="020B0503020204020204" pitchFamily="34" charset="-122"/>
              </a:rPr>
              <a:t>，以实现预定的任务目标。</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本节将从数据收集、模型训练和开源数据三个方面介绍大语言模型奖励模型的实现。</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奖励模型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409254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26</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4359014"/>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针对文献</a:t>
            </a:r>
            <a:r>
              <a:rPr lang="en-US" altLang="zh-CN" sz="2400" dirty="0">
                <a:latin typeface="Microsoft YaHei" panose="020B0503020204020204" pitchFamily="34" charset="-122"/>
                <a:ea typeface="Microsoft YaHei" panose="020B0503020204020204" pitchFamily="34" charset="-122"/>
              </a:rPr>
              <a:t>[24] </a:t>
            </a:r>
            <a:r>
              <a:rPr lang="zh-CN" altLang="en-US" sz="2400" dirty="0">
                <a:latin typeface="Microsoft YaHei" panose="020B0503020204020204" pitchFamily="34" charset="-122"/>
                <a:ea typeface="Microsoft YaHei" panose="020B0503020204020204" pitchFamily="34" charset="-122"/>
              </a:rPr>
              <a:t>所提出的大语言模型应该满足的</a:t>
            </a:r>
            <a:r>
              <a:rPr lang="en-US" altLang="zh-CN" sz="2400" dirty="0">
                <a:latin typeface="Microsoft YaHei" panose="020B0503020204020204" pitchFamily="34" charset="-122"/>
                <a:ea typeface="Microsoft YaHei" panose="020B0503020204020204" pitchFamily="34" charset="-122"/>
              </a:rPr>
              <a:t>3H </a:t>
            </a:r>
            <a:r>
              <a:rPr lang="zh-CN" altLang="en-US" sz="2400" dirty="0">
                <a:latin typeface="Microsoft YaHei" panose="020B0503020204020204" pitchFamily="34" charset="-122"/>
                <a:ea typeface="Microsoft YaHei" panose="020B0503020204020204" pitchFamily="34" charset="-122"/>
              </a:rPr>
              <a:t>原则，如何构建用于训练奖励模型的数据是奖励模型训练的基础。本节介绍的奖励模型数据收集细节主要根据</a:t>
            </a:r>
            <a:r>
              <a:rPr lang="en-US" altLang="zh-CN" sz="2400" dirty="0">
                <a:latin typeface="Microsoft YaHei" panose="020B0503020204020204" pitchFamily="34" charset="-122"/>
                <a:ea typeface="Microsoft YaHei" panose="020B0503020204020204" pitchFamily="34" charset="-122"/>
              </a:rPr>
              <a:t>Anthropic </a:t>
            </a:r>
            <a:r>
              <a:rPr lang="zh-CN" altLang="en-US" sz="2400" dirty="0">
                <a:latin typeface="Microsoft YaHei" panose="020B0503020204020204" pitchFamily="34" charset="-122"/>
                <a:ea typeface="Microsoft YaHei" panose="020B0503020204020204" pitchFamily="34" charset="-122"/>
              </a:rPr>
              <a:t>团队在文献</a:t>
            </a:r>
            <a:r>
              <a:rPr lang="en-US" altLang="zh-CN" sz="2400" dirty="0">
                <a:latin typeface="Microsoft YaHei" panose="020B0503020204020204" pitchFamily="34" charset="-122"/>
                <a:ea typeface="Microsoft YaHei" panose="020B0503020204020204" pitchFamily="34" charset="-122"/>
              </a:rPr>
              <a:t>[165]</a:t>
            </a:r>
            <a:r>
              <a:rPr lang="zh-CN" altLang="en-US" sz="2400" dirty="0">
                <a:latin typeface="Microsoft YaHei" panose="020B0503020204020204" pitchFamily="34" charset="-122"/>
                <a:ea typeface="Microsoft YaHei" panose="020B0503020204020204" pitchFamily="34" charset="-122"/>
              </a:rPr>
              <a:t>中介绍的</a:t>
            </a:r>
            <a:r>
              <a:rPr lang="en-US" altLang="zh-CN" sz="2400" dirty="0">
                <a:latin typeface="Microsoft YaHei" panose="020B0503020204020204" pitchFamily="34" charset="-122"/>
                <a:ea typeface="Microsoft YaHei" panose="020B0503020204020204" pitchFamily="34" charset="-122"/>
              </a:rPr>
              <a:t>HH-RLFH </a:t>
            </a:r>
            <a:r>
              <a:rPr lang="zh-CN" altLang="en-US" sz="2400" dirty="0">
                <a:latin typeface="Microsoft YaHei" panose="020B0503020204020204" pitchFamily="34" charset="-122"/>
                <a:ea typeface="Microsoft YaHei" panose="020B0503020204020204" pitchFamily="34" charset="-122"/>
              </a:rPr>
              <a:t>数据集构建过程。主要针对有用性和无害性，分别收集了不同人类偏好数据集。</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b="1" dirty="0">
                <a:solidFill>
                  <a:srgbClr val="0070C0"/>
                </a:solidFill>
                <a:latin typeface="Microsoft YaHei" panose="020B0503020204020204" pitchFamily="34" charset="-122"/>
                <a:ea typeface="Microsoft YaHei" panose="020B0503020204020204" pitchFamily="34" charset="-122"/>
              </a:rPr>
              <a:t>1</a:t>
            </a:r>
            <a:r>
              <a:rPr lang="zh-CN" altLang="en-US" sz="2400" b="1" dirty="0">
                <a:solidFill>
                  <a:srgbClr val="0070C0"/>
                </a:solidFill>
                <a:latin typeface="Microsoft YaHei" panose="020B0503020204020204" pitchFamily="34" charset="-122"/>
                <a:ea typeface="Microsoft YaHei" panose="020B0503020204020204" pitchFamily="34" charset="-122"/>
              </a:rPr>
              <a:t>）有用性：</a:t>
            </a:r>
            <a:r>
              <a:rPr lang="zh-CN" altLang="en-US" sz="2400" dirty="0">
                <a:latin typeface="Microsoft YaHei" panose="020B0503020204020204" pitchFamily="34" charset="-122"/>
                <a:ea typeface="Microsoft YaHei" panose="020B0503020204020204" pitchFamily="34" charset="-122"/>
              </a:rPr>
              <a:t>有用性意味着模型应当遵循指令；它不仅要遵循指令，还要能够从少量的示例提示或其他可解释的模式中推断出意图。然而，给定提示背后的意图经常不够清晰或存在歧义，这就是需要依赖标注者的判断的原因，他们的偏好评分构成了主要的衡量标准。在数据收集过程中，让标注者使用模型，期望模型帮助用户完成纯粹基于文本的任务（如回答问题、撰写编辑文档、讨论计划和决策）。</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581198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27</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4359014"/>
          </a:xfrm>
          <a:prstGeom prst="rect">
            <a:avLst/>
          </a:prstGeom>
          <a:noFill/>
        </p:spPr>
        <p:txBody>
          <a:bodyPr wrap="square">
            <a:spAutoFit/>
          </a:bodyPr>
          <a:lstStyle/>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b="1" dirty="0">
                <a:solidFill>
                  <a:srgbClr val="0070C0"/>
                </a:solidFill>
                <a:latin typeface="Microsoft YaHei" panose="020B0503020204020204" pitchFamily="34" charset="-122"/>
                <a:ea typeface="Microsoft YaHei" panose="020B0503020204020204" pitchFamily="34" charset="-122"/>
              </a:rPr>
              <a:t>2</a:t>
            </a:r>
            <a:r>
              <a:rPr lang="zh-CN" altLang="en-US" sz="2400" b="1" dirty="0">
                <a:solidFill>
                  <a:srgbClr val="0070C0"/>
                </a:solidFill>
                <a:latin typeface="Microsoft YaHei" panose="020B0503020204020204" pitchFamily="34" charset="-122"/>
                <a:ea typeface="Microsoft YaHei" panose="020B0503020204020204" pitchFamily="34" charset="-122"/>
              </a:rPr>
              <a:t>）无害性：</a:t>
            </a:r>
            <a:r>
              <a:rPr lang="zh-CN" altLang="en-US" sz="2400" dirty="0">
                <a:latin typeface="Microsoft YaHei" panose="020B0503020204020204" pitchFamily="34" charset="-122"/>
                <a:ea typeface="Microsoft YaHei" panose="020B0503020204020204" pitchFamily="34" charset="-122"/>
              </a:rPr>
              <a:t>无害性的衡量也具有挑战性。语言模型造成的实际损害程度通常取决于它们的输出在现实世界中的使用方式。例如，一个生成有毒输出的模型在部署为聊天机器人时可能会有害，但如果被用于数据增强，以训练更精确的毒性检测模型，则可能是有益的。在数据收集过程中，让标注者通过一些敌对性的询问，比如计划抢银行等，引诱模型给出一些违背规则的有害性回答。</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有用性和无害性往往是对立的。过度追求无害性可以得到更安全的回复（如回答不知道），却无法满足提问者的需求。相反，过度强调有用性可能导致模型产生有害</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有毒的输出。将两个数据集（有用性和无害性训练集）混合在一起训练奖励模型时，模型既可以表现出有用性，又可以礼貌地拒绝有害请求。</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1302099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28</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1435136"/>
          </a:xfrm>
          <a:prstGeom prst="rect">
            <a:avLst/>
          </a:prstGeom>
          <a:noFill/>
        </p:spPr>
        <p:txBody>
          <a:bodyPr wrap="square">
            <a:spAutoFit/>
          </a:bodyPr>
          <a:lstStyle/>
          <a:p>
            <a:pPr algn="just">
              <a:lnSpc>
                <a:spcPct val="125000"/>
              </a:lnSpc>
              <a:spcBef>
                <a:spcPts val="1200"/>
              </a:spcBef>
            </a:pPr>
            <a:r>
              <a:rPr lang="en-US" altLang="zh-CN" sz="2400" dirty="0">
                <a:latin typeface="Microsoft YaHei" panose="020B0503020204020204" pitchFamily="34" charset="-122"/>
                <a:ea typeface="Microsoft YaHei" panose="020B0503020204020204" pitchFamily="34" charset="-122"/>
              </a:rPr>
              <a:t>Anthropic </a:t>
            </a:r>
            <a:r>
              <a:rPr lang="zh-CN" altLang="en-US" sz="2400" dirty="0">
                <a:latin typeface="Microsoft YaHei" panose="020B0503020204020204" pitchFamily="34" charset="-122"/>
                <a:ea typeface="Microsoft YaHei" panose="020B0503020204020204" pitchFamily="34" charset="-122"/>
              </a:rPr>
              <a:t>的数据收集主要是通过</a:t>
            </a:r>
            <a:r>
              <a:rPr lang="en-US" altLang="zh-CN" sz="2400" dirty="0">
                <a:latin typeface="Microsoft YaHei" panose="020B0503020204020204" pitchFamily="34" charset="-122"/>
                <a:ea typeface="Microsoft YaHei" panose="020B0503020204020204" pitchFamily="34" charset="-122"/>
              </a:rPr>
              <a:t>Amazon Mechanical Turk </a:t>
            </a:r>
            <a:r>
              <a:rPr lang="zh-CN" altLang="en-US" sz="2400" dirty="0">
                <a:latin typeface="Microsoft YaHei" panose="020B0503020204020204" pitchFamily="34" charset="-122"/>
                <a:ea typeface="Microsoft YaHei" panose="020B0503020204020204" pitchFamily="34" charset="-122"/>
              </a:rPr>
              <a:t>上的聊天工具生成的。如图</a:t>
            </a:r>
            <a:r>
              <a:rPr lang="en-US" altLang="zh-CN" sz="2400" dirty="0">
                <a:latin typeface="Microsoft YaHei" panose="020B0503020204020204" pitchFamily="34" charset="-122"/>
                <a:ea typeface="Microsoft YaHei" panose="020B0503020204020204" pitchFamily="34" charset="-122"/>
              </a:rPr>
              <a:t>6.3</a:t>
            </a:r>
            <a:r>
              <a:rPr lang="zh-CN" altLang="en-US" sz="2400" dirty="0">
                <a:latin typeface="Microsoft YaHei" panose="020B0503020204020204" pitchFamily="34" charset="-122"/>
                <a:ea typeface="Microsoft YaHei" panose="020B0503020204020204" pitchFamily="34" charset="-122"/>
              </a:rPr>
              <a:t>所示，标注者可以通过聊天的形式与图中模型使用自然语言进行交流，向它们寻求对各种文本任务的帮助。</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257C2994-050D-7C86-4CF0-49DB6C870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96" y="2571049"/>
            <a:ext cx="5320781" cy="4150426"/>
          </a:xfrm>
          <a:prstGeom prst="rect">
            <a:avLst/>
          </a:prstGeom>
        </p:spPr>
      </p:pic>
      <p:sp>
        <p:nvSpPr>
          <p:cNvPr id="14" name="TextBox 13">
            <a:extLst>
              <a:ext uri="{FF2B5EF4-FFF2-40B4-BE49-F238E27FC236}">
                <a16:creationId xmlns:a16="http://schemas.microsoft.com/office/drawing/2014/main" id="{C54C82B3-7A07-547C-DB32-A0614A708EAA}"/>
              </a:ext>
            </a:extLst>
          </p:cNvPr>
          <p:cNvSpPr txBox="1"/>
          <p:nvPr/>
        </p:nvSpPr>
        <p:spPr>
          <a:xfrm>
            <a:off x="6341424" y="2514574"/>
            <a:ext cx="5619996" cy="282013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当模型需要回应时，</a:t>
            </a:r>
            <a:r>
              <a:rPr lang="zh-CN" altLang="en-US" sz="2400" dirty="0">
                <a:solidFill>
                  <a:srgbClr val="0070C0"/>
                </a:solidFill>
                <a:latin typeface="Microsoft YaHei" panose="020B0503020204020204" pitchFamily="34" charset="-122"/>
                <a:ea typeface="Microsoft YaHei" panose="020B0503020204020204" pitchFamily="34" charset="-122"/>
              </a:rPr>
              <a:t>标注者会看到两个模型的回答</a:t>
            </a:r>
            <a:r>
              <a:rPr lang="zh-CN" altLang="en-US" sz="2400" dirty="0">
                <a:latin typeface="Microsoft YaHei" panose="020B0503020204020204" pitchFamily="34" charset="-122"/>
                <a:ea typeface="Microsoft YaHei" panose="020B0503020204020204" pitchFamily="34" charset="-122"/>
              </a:rPr>
              <a:t>，然后从中选择一个继续对话。这两个回答可以来自同一个模型，也可以来自两个不同的模型。然后，标注者可以提出后续问题或者提供更多提示输入给模型。</a:t>
            </a:r>
          </a:p>
        </p:txBody>
      </p:sp>
    </p:spTree>
    <p:extLst>
      <p:ext uri="{BB962C8B-B14F-4D97-AF65-F5344CB8AC3E}">
        <p14:creationId xmlns:p14="http://schemas.microsoft.com/office/powerpoint/2010/main" val="53691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29</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4974567"/>
          </a:xfrm>
          <a:prstGeom prst="rect">
            <a:avLst/>
          </a:prstGeom>
          <a:noFill/>
        </p:spPr>
        <p:txBody>
          <a:bodyPr wrap="square">
            <a:spAutoFit/>
          </a:bodyPr>
          <a:lstStyle/>
          <a:p>
            <a:pPr algn="just">
              <a:lnSpc>
                <a:spcPct val="125000"/>
              </a:lnSpc>
              <a:spcBef>
                <a:spcPts val="1200"/>
              </a:spcBef>
            </a:pPr>
            <a:r>
              <a:rPr lang="en-US" altLang="zh-CN" sz="2400" dirty="0">
                <a:latin typeface="Microsoft YaHei" panose="020B0503020204020204" pitchFamily="34" charset="-122"/>
                <a:ea typeface="Microsoft YaHei" panose="020B0503020204020204" pitchFamily="34" charset="-122"/>
              </a:rPr>
              <a:t>Anthropic </a:t>
            </a:r>
            <a:r>
              <a:rPr lang="zh-CN" altLang="en-US" sz="2400" dirty="0">
                <a:latin typeface="Microsoft YaHei" panose="020B0503020204020204" pitchFamily="34" charset="-122"/>
                <a:ea typeface="Microsoft YaHei" panose="020B0503020204020204" pitchFamily="34" charset="-122"/>
              </a:rPr>
              <a:t>团队收集了两份不同的数据。</a:t>
            </a:r>
            <a:r>
              <a:rPr lang="zh-CN" altLang="en-US" sz="2400" dirty="0">
                <a:solidFill>
                  <a:srgbClr val="0070C0"/>
                </a:solidFill>
                <a:latin typeface="Microsoft YaHei" panose="020B0503020204020204" pitchFamily="34" charset="-122"/>
                <a:ea typeface="Microsoft YaHei" panose="020B0503020204020204" pitchFamily="34" charset="-122"/>
              </a:rPr>
              <a:t>在“有用性”数据集中</a:t>
            </a:r>
            <a:r>
              <a:rPr lang="zh-CN" altLang="en-US" sz="2400" dirty="0">
                <a:latin typeface="Microsoft YaHei" panose="020B0503020204020204" pitchFamily="34" charset="-122"/>
                <a:ea typeface="Microsoft YaHei" panose="020B0503020204020204" pitchFamily="34" charset="-122"/>
              </a:rPr>
              <a:t>，要求标注者和模型进行开放式对话，寻求帮助、建议，或者要求模型完成任务。然后，标注者需要从两个模型的回应中选择哪个更有帮助。</a:t>
            </a:r>
            <a:r>
              <a:rPr lang="zh-CN" altLang="en-US" sz="2400" dirty="0">
                <a:solidFill>
                  <a:srgbClr val="0070C0"/>
                </a:solidFill>
                <a:latin typeface="Microsoft YaHei" panose="020B0503020204020204" pitchFamily="34" charset="-122"/>
                <a:ea typeface="Microsoft YaHei" panose="020B0503020204020204" pitchFamily="34" charset="-122"/>
              </a:rPr>
              <a:t>在“无害性”数据集中</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Anthropic </a:t>
            </a:r>
            <a:r>
              <a:rPr lang="zh-CN" altLang="en-US" sz="2400" dirty="0">
                <a:latin typeface="Microsoft YaHei" panose="020B0503020204020204" pitchFamily="34" charset="-122"/>
                <a:ea typeface="Microsoft YaHei" panose="020B0503020204020204" pitchFamily="34" charset="-122"/>
              </a:rPr>
              <a:t>团队要求标注者尝试引导模型给出有害的回应，然后选择模型提供的更有害的回应。聊天交互工具允许众包工作者表达他们对两个模型回答偏好的强度。只有在偏好强度高于最弱选项时，才会把这些配对比较放入数据集中。</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收集数据的时候，不会记录偏好强度；只把数据集中的每个配对比较都当作二选一，并且权重相同（数据集中不包括平局的情况）。需要注意的是，这意味着“有用性”数据集往往会把对话推向更有益的方向，而“无害性”数据集中，人们的回应会让对话朝着更有害的方向发展。</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1586259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基于人类反馈的强化学习</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奖励模型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近端策略优化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3</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000" b="1" dirty="0">
                  <a:solidFill>
                    <a:srgbClr val="0070C0"/>
                  </a:solidFill>
                  <a:latin typeface="微软雅黑" panose="020B0503020204020204" pitchFamily="34" charset="-122"/>
                  <a:ea typeface="微软雅黑" panose="020B0503020204020204" pitchFamily="34" charset="-122"/>
                </a:rPr>
                <a:t>MOSS-RLHF</a:t>
              </a:r>
              <a:r>
                <a:rPr lang="zh-CN" altLang="en-US" sz="2000" b="1" dirty="0">
                  <a:solidFill>
                    <a:srgbClr val="0070C0"/>
                  </a:solidFill>
                  <a:latin typeface="微软雅黑" panose="020B0503020204020204" pitchFamily="34" charset="-122"/>
                  <a:ea typeface="微软雅黑" panose="020B0503020204020204" pitchFamily="34" charset="-122"/>
                </a:rPr>
                <a:t>实践</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30391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30</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表</a:t>
            </a:r>
            <a:r>
              <a:rPr lang="en-US" altLang="zh-CN" sz="2400" dirty="0">
                <a:latin typeface="Microsoft YaHei" panose="020B0503020204020204" pitchFamily="34" charset="-122"/>
                <a:ea typeface="Microsoft YaHei" panose="020B0503020204020204" pitchFamily="34" charset="-122"/>
              </a:rPr>
              <a:t>6.1</a:t>
            </a:r>
            <a:r>
              <a:rPr lang="zh-CN" altLang="en-US" sz="2400" dirty="0">
                <a:latin typeface="Microsoft YaHei" panose="020B0503020204020204" pitchFamily="34" charset="-122"/>
                <a:ea typeface="Microsoft YaHei" panose="020B0503020204020204" pitchFamily="34" charset="-122"/>
              </a:rPr>
              <a:t>给出了</a:t>
            </a:r>
            <a:r>
              <a:rPr lang="en-US" altLang="zh-CN" sz="2400" dirty="0">
                <a:latin typeface="Microsoft YaHei" panose="020B0503020204020204" pitchFamily="34" charset="-122"/>
                <a:ea typeface="Microsoft YaHei" panose="020B0503020204020204" pitchFamily="34" charset="-122"/>
              </a:rPr>
              <a:t>HH-RLHF </a:t>
            </a:r>
            <a:r>
              <a:rPr lang="zh-CN" altLang="en-US" sz="2400" dirty="0">
                <a:latin typeface="Microsoft YaHei" panose="020B0503020204020204" pitchFamily="34" charset="-122"/>
                <a:ea typeface="Microsoft YaHei" panose="020B0503020204020204" pitchFamily="34" charset="-122"/>
              </a:rPr>
              <a:t>的数据样本，针对同样的问题，包含</a:t>
            </a:r>
            <a:r>
              <a:rPr lang="en-US" altLang="zh-CN" sz="2400" dirty="0">
                <a:latin typeface="Microsoft YaHei" panose="020B0503020204020204" pitchFamily="34" charset="-122"/>
                <a:ea typeface="Microsoft YaHei" panose="020B0503020204020204" pitchFamily="34" charset="-122"/>
              </a:rPr>
              <a:t>chosen </a:t>
            </a:r>
            <a:r>
              <a:rPr lang="zh-CN" altLang="en-US" sz="2400" dirty="0">
                <a:latin typeface="Microsoft YaHei" panose="020B0503020204020204" pitchFamily="34" charset="-122"/>
                <a:ea typeface="Microsoft YaHei" panose="020B0503020204020204" pitchFamily="34" charset="-122"/>
              </a:rPr>
              <a:t>和</a:t>
            </a:r>
            <a:r>
              <a:rPr lang="en-US" altLang="zh-CN" sz="2400" dirty="0">
                <a:latin typeface="Microsoft YaHei" panose="020B0503020204020204" pitchFamily="34" charset="-122"/>
                <a:ea typeface="Microsoft YaHei" panose="020B0503020204020204" pitchFamily="34" charset="-122"/>
              </a:rPr>
              <a:t>rejected</a:t>
            </a:r>
            <a:r>
              <a:rPr lang="zh-CN" altLang="en-US" sz="2400" dirty="0">
                <a:latin typeface="Microsoft YaHei" panose="020B0503020204020204" pitchFamily="34" charset="-122"/>
                <a:ea typeface="Microsoft YaHei" panose="020B0503020204020204" pitchFamily="34" charset="-122"/>
              </a:rPr>
              <a:t>，训练集数据总量为</a:t>
            </a:r>
            <a:r>
              <a:rPr lang="en-US" altLang="zh-CN" sz="2400" dirty="0">
                <a:latin typeface="Microsoft YaHei" panose="020B0503020204020204" pitchFamily="34" charset="-122"/>
                <a:ea typeface="Microsoft YaHei" panose="020B0503020204020204" pitchFamily="34" charset="-122"/>
              </a:rPr>
              <a:t>16.1 </a:t>
            </a:r>
            <a:r>
              <a:rPr lang="zh-CN" altLang="en-US" sz="2400" dirty="0">
                <a:latin typeface="Microsoft YaHei" panose="020B0503020204020204" pitchFamily="34" charset="-122"/>
                <a:ea typeface="Microsoft YaHei" panose="020B0503020204020204" pitchFamily="34" charset="-122"/>
              </a:rPr>
              <a:t>万条。</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数据收集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B6A553AE-158A-9E54-3480-54B1F6021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159" y="2149928"/>
            <a:ext cx="8021681" cy="4026884"/>
          </a:xfrm>
          <a:prstGeom prst="rect">
            <a:avLst/>
          </a:prstGeom>
        </p:spPr>
      </p:pic>
    </p:spTree>
    <p:extLst>
      <p:ext uri="{BB962C8B-B14F-4D97-AF65-F5344CB8AC3E}">
        <p14:creationId xmlns:p14="http://schemas.microsoft.com/office/powerpoint/2010/main" val="1665158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31</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405123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奖励模型通常采用基于</a:t>
            </a:r>
            <a:r>
              <a:rPr lang="en-US" altLang="zh-CN" sz="2400" dirty="0">
                <a:latin typeface="Microsoft YaHei" panose="020B0503020204020204" pitchFamily="34" charset="-122"/>
                <a:ea typeface="Microsoft YaHei" panose="020B0503020204020204" pitchFamily="34" charset="-122"/>
              </a:rPr>
              <a:t>Transformer </a:t>
            </a:r>
            <a:r>
              <a:rPr lang="zh-CN" altLang="en-US" sz="2400" dirty="0">
                <a:latin typeface="Microsoft YaHei" panose="020B0503020204020204" pitchFamily="34" charset="-122"/>
                <a:ea typeface="Microsoft YaHei" panose="020B0503020204020204" pitchFamily="34" charset="-122"/>
              </a:rPr>
              <a:t>架构的预训练语言模型。在奖励模型中，移除最后一个非嵌入层，并在最终的</a:t>
            </a:r>
            <a:r>
              <a:rPr lang="en-US" altLang="zh-CN" sz="2400" dirty="0">
                <a:latin typeface="Microsoft YaHei" panose="020B0503020204020204" pitchFamily="34" charset="-122"/>
                <a:ea typeface="Microsoft YaHei" panose="020B0503020204020204" pitchFamily="34" charset="-122"/>
              </a:rPr>
              <a:t>Transformer </a:t>
            </a:r>
            <a:r>
              <a:rPr lang="zh-CN" altLang="en-US" sz="2400" dirty="0">
                <a:latin typeface="Microsoft YaHei" panose="020B0503020204020204" pitchFamily="34" charset="-122"/>
                <a:ea typeface="Microsoft YaHei" panose="020B0503020204020204" pitchFamily="34" charset="-122"/>
              </a:rPr>
              <a:t>层上叠加一个额外的线性层。无论输入的是何种文本，奖励模型都能为文本序列中的最后一个标记分配一个标量奖励值，样本质量越好，奖励值越大。</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文献</a:t>
            </a:r>
            <a:r>
              <a:rPr lang="en-US" altLang="zh-CN" sz="2400" dirty="0">
                <a:latin typeface="Microsoft YaHei" panose="020B0503020204020204" pitchFamily="34" charset="-122"/>
                <a:ea typeface="Microsoft YaHei" panose="020B0503020204020204" pitchFamily="34" charset="-122"/>
              </a:rPr>
              <a:t>[166] </a:t>
            </a:r>
            <a:r>
              <a:rPr lang="zh-CN" altLang="en-US" sz="2400" dirty="0">
                <a:latin typeface="Microsoft YaHei" panose="020B0503020204020204" pitchFamily="34" charset="-122"/>
                <a:ea typeface="Microsoft YaHei" panose="020B0503020204020204" pitchFamily="34" charset="-122"/>
              </a:rPr>
              <a:t>提出训练奖励模型通常需要使用由相同输入生成的两个不同输出之间的配对比较数据集。在这个数据集中，每一对包括一个首选样本和一个非首选样本，利用这些数据来建模奖励模型的训练损失。具体而言，每一对样本的模型损失可以定义为：</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模型训练</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3" name="Picture 2">
            <a:extLst>
              <a:ext uri="{FF2B5EF4-FFF2-40B4-BE49-F238E27FC236}">
                <a16:creationId xmlns:a16="http://schemas.microsoft.com/office/drawing/2014/main" id="{429D551C-0B06-ADDD-F961-BDD6102C41DE}"/>
              </a:ext>
            </a:extLst>
          </p:cNvPr>
          <p:cNvPicPr>
            <a:picLocks noChangeAspect="1"/>
          </p:cNvPicPr>
          <p:nvPr/>
        </p:nvPicPr>
        <p:blipFill>
          <a:blip r:embed="rId3"/>
          <a:stretch>
            <a:fillRect/>
          </a:stretch>
        </p:blipFill>
        <p:spPr>
          <a:xfrm>
            <a:off x="3763961" y="4889406"/>
            <a:ext cx="4432300" cy="317500"/>
          </a:xfrm>
          <a:prstGeom prst="rect">
            <a:avLst/>
          </a:prstGeom>
        </p:spPr>
      </p:pic>
      <p:sp>
        <p:nvSpPr>
          <p:cNvPr id="14" name="TextBox 13">
            <a:extLst>
              <a:ext uri="{FF2B5EF4-FFF2-40B4-BE49-F238E27FC236}">
                <a16:creationId xmlns:a16="http://schemas.microsoft.com/office/drawing/2014/main" id="{06FE2D64-6DF1-C0B6-ADBF-DBE9F9C79E8B}"/>
              </a:ext>
            </a:extLst>
          </p:cNvPr>
          <p:cNvSpPr txBox="1"/>
          <p:nvPr/>
        </p:nvSpPr>
        <p:spPr>
          <a:xfrm>
            <a:off x="382586" y="5528270"/>
            <a:ext cx="11377612"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其中</a:t>
            </a:r>
            <a:r>
              <a:rPr lang="el-GR" sz="2400" dirty="0">
                <a:latin typeface="Microsoft YaHei" panose="020B0503020204020204" pitchFamily="34" charset="-122"/>
                <a:ea typeface="Microsoft YaHei" panose="020B0503020204020204" pitchFamily="34" charset="-122"/>
              </a:rPr>
              <a:t>σ </a:t>
            </a:r>
            <a:r>
              <a:rPr lang="zh-CN" altLang="en-US" sz="2400" dirty="0">
                <a:latin typeface="Microsoft YaHei" panose="020B0503020204020204" pitchFamily="34" charset="-122"/>
                <a:ea typeface="Microsoft YaHei" panose="020B0503020204020204" pitchFamily="34" charset="-122"/>
              </a:rPr>
              <a:t>是</a:t>
            </a:r>
            <a:r>
              <a:rPr lang="en-US" sz="2400" dirty="0">
                <a:latin typeface="Microsoft YaHei" panose="020B0503020204020204" pitchFamily="34" charset="-122"/>
                <a:ea typeface="Microsoft YaHei" panose="020B0503020204020204" pitchFamily="34" charset="-122"/>
              </a:rPr>
              <a:t>sigmoid </a:t>
            </a:r>
            <a:r>
              <a:rPr lang="zh-CN" altLang="en-US" sz="2400" dirty="0">
                <a:latin typeface="Microsoft YaHei" panose="020B0503020204020204" pitchFamily="34" charset="-122"/>
                <a:ea typeface="Microsoft YaHei" panose="020B0503020204020204" pitchFamily="34" charset="-122"/>
              </a:rPr>
              <a:t>函数，</a:t>
            </a:r>
            <a:r>
              <a:rPr lang="en-US" sz="2400" dirty="0">
                <a:latin typeface="Microsoft YaHei" panose="020B0503020204020204" pitchFamily="34" charset="-122"/>
                <a:ea typeface="Microsoft YaHei" panose="020B0503020204020204" pitchFamily="34" charset="-122"/>
              </a:rPr>
              <a:t>r </a:t>
            </a:r>
            <a:r>
              <a:rPr lang="zh-CN" altLang="en-US" sz="2400" dirty="0">
                <a:latin typeface="Microsoft YaHei" panose="020B0503020204020204" pitchFamily="34" charset="-122"/>
                <a:ea typeface="Microsoft YaHei" panose="020B0503020204020204" pitchFamily="34" charset="-122"/>
              </a:rPr>
              <a:t>代表参数为</a:t>
            </a:r>
            <a:r>
              <a:rPr lang="el-GR" sz="2400" dirty="0">
                <a:latin typeface="Microsoft YaHei" panose="020B0503020204020204" pitchFamily="34" charset="-122"/>
                <a:ea typeface="Microsoft YaHei" panose="020B0503020204020204" pitchFamily="34" charset="-122"/>
              </a:rPr>
              <a:t>ψ </a:t>
            </a:r>
            <a:r>
              <a:rPr lang="zh-CN" altLang="en-US" sz="2400" dirty="0">
                <a:latin typeface="Microsoft YaHei" panose="020B0503020204020204" pitchFamily="34" charset="-122"/>
                <a:ea typeface="Microsoft YaHei" panose="020B0503020204020204" pitchFamily="34" charset="-122"/>
              </a:rPr>
              <a:t>的奖励模型的值，</a:t>
            </a:r>
            <a:r>
              <a:rPr lang="en-US" sz="2400" dirty="0">
                <a:latin typeface="Microsoft YaHei" panose="020B0503020204020204" pitchFamily="34" charset="-122"/>
                <a:ea typeface="Microsoft YaHei" panose="020B0503020204020204" pitchFamily="34" charset="-122"/>
              </a:rPr>
              <a:t>r (x, y) </a:t>
            </a:r>
            <a:r>
              <a:rPr lang="zh-CN" altLang="en-US" sz="2400" dirty="0">
                <a:latin typeface="Microsoft YaHei" panose="020B0503020204020204" pitchFamily="34" charset="-122"/>
                <a:ea typeface="Microsoft YaHei" panose="020B0503020204020204" pitchFamily="34" charset="-122"/>
              </a:rPr>
              <a:t>表示针对输入提示</a:t>
            </a:r>
            <a:r>
              <a:rPr lang="en-US" sz="2400" dirty="0">
                <a:latin typeface="Microsoft YaHei" panose="020B0503020204020204" pitchFamily="34" charset="-122"/>
                <a:ea typeface="Microsoft YaHei" panose="020B0503020204020204" pitchFamily="34" charset="-122"/>
              </a:rPr>
              <a:t>x </a:t>
            </a:r>
            <a:r>
              <a:rPr lang="zh-CN" altLang="en-US" sz="2400" dirty="0">
                <a:latin typeface="Microsoft YaHei" panose="020B0503020204020204" pitchFamily="34" charset="-122"/>
                <a:ea typeface="Microsoft YaHei" panose="020B0503020204020204" pitchFamily="34" charset="-122"/>
              </a:rPr>
              <a:t>和输出 </a:t>
            </a:r>
            <a:r>
              <a:rPr lang="en-US" sz="2400" dirty="0">
                <a:latin typeface="Microsoft YaHei" panose="020B0503020204020204" pitchFamily="34" charset="-122"/>
                <a:ea typeface="Microsoft YaHei" panose="020B0503020204020204" pitchFamily="34" charset="-122"/>
              </a:rPr>
              <a:t>y </a:t>
            </a:r>
            <a:r>
              <a:rPr lang="zh-CN" altLang="en-US" sz="2400" dirty="0">
                <a:latin typeface="Microsoft YaHei" panose="020B0503020204020204" pitchFamily="34" charset="-122"/>
                <a:ea typeface="Microsoft YaHei" panose="020B0503020204020204" pitchFamily="34" charset="-122"/>
              </a:rPr>
              <a:t>所预测出的单一标量奖励值。</a:t>
            </a:r>
          </a:p>
        </p:txBody>
      </p:sp>
    </p:spTree>
    <p:extLst>
      <p:ext uri="{BB962C8B-B14F-4D97-AF65-F5344CB8AC3E}">
        <p14:creationId xmlns:p14="http://schemas.microsoft.com/office/powerpoint/2010/main" val="3377761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32</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282013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此外，文献</a:t>
            </a:r>
            <a:r>
              <a:rPr lang="en-US" altLang="zh-CN" sz="2400" dirty="0">
                <a:latin typeface="Microsoft YaHei" panose="020B0503020204020204" pitchFamily="34" charset="-122"/>
                <a:ea typeface="Microsoft YaHei" panose="020B0503020204020204" pitchFamily="34" charset="-122"/>
              </a:rPr>
              <a:t>[167] </a:t>
            </a:r>
            <a:r>
              <a:rPr lang="zh-CN" altLang="en-US" sz="2400" dirty="0">
                <a:latin typeface="Microsoft YaHei" panose="020B0503020204020204" pitchFamily="34" charset="-122"/>
                <a:ea typeface="Microsoft YaHei" panose="020B0503020204020204" pitchFamily="34" charset="-122"/>
              </a:rPr>
              <a:t>引入了</a:t>
            </a:r>
            <a:r>
              <a:rPr lang="zh-CN" altLang="en-US" sz="2400" b="1" dirty="0">
                <a:solidFill>
                  <a:srgbClr val="0070C0"/>
                </a:solidFill>
                <a:latin typeface="Microsoft YaHei" panose="020B0503020204020204" pitchFamily="34" charset="-122"/>
                <a:ea typeface="Microsoft YaHei" panose="020B0503020204020204" pitchFamily="34" charset="-122"/>
              </a:rPr>
              <a:t>模仿学习</a:t>
            </a:r>
            <a:r>
              <a:rPr lang="zh-CN" altLang="en-US" sz="2400" dirty="0">
                <a:latin typeface="Microsoft YaHei" panose="020B0503020204020204" pitchFamily="34" charset="-122"/>
                <a:ea typeface="Microsoft YaHei" panose="020B0503020204020204" pitchFamily="34" charset="-122"/>
              </a:rPr>
              <a:t>的思想。在模仿学习中，训练数据包含了输入和相应的期望输出，即专家生成的正确答案。</a:t>
            </a:r>
            <a:r>
              <a:rPr lang="zh-CN" altLang="en-US" sz="2400" dirty="0">
                <a:solidFill>
                  <a:srgbClr val="0070C0"/>
                </a:solidFill>
                <a:latin typeface="Microsoft YaHei" panose="020B0503020204020204" pitchFamily="34" charset="-122"/>
                <a:ea typeface="Microsoft YaHei" panose="020B0503020204020204" pitchFamily="34" charset="-122"/>
              </a:rPr>
              <a:t>模型的目标是学习从输入到输出的映射</a:t>
            </a:r>
            <a:r>
              <a:rPr lang="zh-CN" altLang="en-US" sz="2400" dirty="0">
                <a:latin typeface="Microsoft YaHei" panose="020B0503020204020204" pitchFamily="34" charset="-122"/>
                <a:ea typeface="Microsoft YaHei" panose="020B0503020204020204" pitchFamily="34" charset="-122"/>
              </a:rPr>
              <a:t>，</a:t>
            </a:r>
            <a:r>
              <a:rPr lang="zh-CN" altLang="en-US" sz="2400" dirty="0">
                <a:solidFill>
                  <a:srgbClr val="0070C0"/>
                </a:solidFill>
                <a:latin typeface="Microsoft YaHei" panose="020B0503020204020204" pitchFamily="34" charset="-122"/>
                <a:ea typeface="Microsoft YaHei" panose="020B0503020204020204" pitchFamily="34" charset="-122"/>
              </a:rPr>
              <a:t>以便能够在类似的输入上生成类似的输出</a:t>
            </a:r>
            <a:r>
              <a:rPr lang="zh-CN" altLang="en-US" sz="2400" dirty="0">
                <a:latin typeface="Microsoft YaHei" panose="020B0503020204020204" pitchFamily="34" charset="-122"/>
                <a:ea typeface="Microsoft YaHei" panose="020B0503020204020204" pitchFamily="34" charset="-122"/>
              </a:rPr>
              <a:t>。这种方法对于每一对输出，在输出上引入了自回归的语言模型损失，使模型能够在每个句子对中模仿首选的输出。在实际操作中，在语言模型损失上引入了系数</a:t>
            </a:r>
            <a:r>
              <a:rPr lang="el-GR" altLang="zh-CN" sz="2400" i="1" dirty="0">
                <a:latin typeface="Microsoft YaHei" panose="020B0503020204020204" pitchFamily="34" charset="-122"/>
                <a:ea typeface="Microsoft YaHei" panose="020B0503020204020204" pitchFamily="34" charset="-122"/>
              </a:rPr>
              <a:t>β</a:t>
            </a:r>
            <a:r>
              <a:rPr lang="en-US" altLang="zh-CN" sz="2400" i="1" baseline="-25000" dirty="0">
                <a:latin typeface="Microsoft YaHei" panose="020B0503020204020204" pitchFamily="34" charset="-122"/>
                <a:ea typeface="Microsoft YaHei" panose="020B0503020204020204" pitchFamily="34" charset="-122"/>
              </a:rPr>
              <a:t>rm</a:t>
            </a:r>
            <a:r>
              <a:rPr lang="zh-CN" altLang="en-US" sz="2400" dirty="0">
                <a:latin typeface="Microsoft YaHei" panose="020B0503020204020204" pitchFamily="34" charset="-122"/>
                <a:ea typeface="Microsoft YaHei" panose="020B0503020204020204" pitchFamily="34" charset="-122"/>
              </a:rPr>
              <a:t>，以调节其影响。可以得到如下的奖励模型损失：</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模型训练</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6E0EC730-6956-D4E7-57D4-A2639804DF77}"/>
              </a:ext>
            </a:extLst>
          </p:cNvPr>
          <p:cNvPicPr>
            <a:picLocks noChangeAspect="1"/>
          </p:cNvPicPr>
          <p:nvPr/>
        </p:nvPicPr>
        <p:blipFill>
          <a:blip r:embed="rId3"/>
          <a:stretch>
            <a:fillRect/>
          </a:stretch>
        </p:blipFill>
        <p:spPr>
          <a:xfrm>
            <a:off x="565150" y="3993289"/>
            <a:ext cx="11195049" cy="341544"/>
          </a:xfrm>
          <a:prstGeom prst="rect">
            <a:avLst/>
          </a:prstGeom>
        </p:spPr>
      </p:pic>
      <p:sp>
        <p:nvSpPr>
          <p:cNvPr id="15" name="TextBox 14">
            <a:extLst>
              <a:ext uri="{FF2B5EF4-FFF2-40B4-BE49-F238E27FC236}">
                <a16:creationId xmlns:a16="http://schemas.microsoft.com/office/drawing/2014/main" id="{BBB26954-C6DD-1663-3847-2F67E3EC82A9}"/>
              </a:ext>
            </a:extLst>
          </p:cNvPr>
          <p:cNvSpPr txBox="1"/>
          <p:nvPr/>
        </p:nvSpPr>
        <p:spPr>
          <a:xfrm>
            <a:off x="382588" y="4554799"/>
            <a:ext cx="11377611"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其中</a:t>
            </a:r>
            <a:r>
              <a:rPr lang="en-US" sz="2400" dirty="0" err="1">
                <a:latin typeface="Microsoft YaHei" panose="020B0503020204020204" pitchFamily="34" charset="-122"/>
                <a:ea typeface="Microsoft YaHei" panose="020B0503020204020204" pitchFamily="34" charset="-122"/>
              </a:rPr>
              <a:t>D</a:t>
            </a:r>
            <a:r>
              <a:rPr lang="en-US" sz="2400" baseline="-25000" dirty="0" err="1">
                <a:latin typeface="Microsoft YaHei" panose="020B0503020204020204" pitchFamily="34" charset="-122"/>
                <a:ea typeface="Microsoft YaHei" panose="020B0503020204020204" pitchFamily="34" charset="-122"/>
              </a:rPr>
              <a:t>rm</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表示训练数据集的经验分布。</a:t>
            </a:r>
            <a:r>
              <a:rPr lang="en-US" sz="2400" dirty="0">
                <a:latin typeface="Microsoft YaHei" panose="020B0503020204020204" pitchFamily="34" charset="-122"/>
                <a:ea typeface="Microsoft YaHei" panose="020B0503020204020204" pitchFamily="34" charset="-122"/>
              </a:rPr>
              <a:t>r′ </a:t>
            </a:r>
            <a:r>
              <a:rPr lang="zh-CN" altLang="en-US" sz="2400" dirty="0">
                <a:latin typeface="Microsoft YaHei" panose="020B0503020204020204" pitchFamily="34" charset="-122"/>
                <a:ea typeface="Microsoft YaHei" panose="020B0503020204020204" pitchFamily="34" charset="-122"/>
              </a:rPr>
              <a:t>是与</a:t>
            </a:r>
            <a:r>
              <a:rPr lang="en-US" sz="2400" dirty="0">
                <a:latin typeface="Microsoft YaHei" panose="020B0503020204020204" pitchFamily="34" charset="-122"/>
                <a:ea typeface="Microsoft YaHei" panose="020B0503020204020204" pitchFamily="34" charset="-122"/>
              </a:rPr>
              <a:t>r </a:t>
            </a:r>
            <a:r>
              <a:rPr lang="zh-CN" altLang="en-US" sz="2400" dirty="0">
                <a:latin typeface="Microsoft YaHei" panose="020B0503020204020204" pitchFamily="34" charset="-122"/>
                <a:ea typeface="Microsoft YaHei" panose="020B0503020204020204" pitchFamily="34" charset="-122"/>
              </a:rPr>
              <a:t>相同的模型，只有顶层的线性层与</a:t>
            </a:r>
            <a:r>
              <a:rPr lang="en-US" sz="2400" dirty="0">
                <a:latin typeface="Microsoft YaHei" panose="020B0503020204020204" pitchFamily="34" charset="-122"/>
                <a:ea typeface="Microsoft YaHei" panose="020B0503020204020204" pitchFamily="34" charset="-122"/>
              </a:rPr>
              <a:t>r </a:t>
            </a:r>
            <a:r>
              <a:rPr lang="zh-CN" altLang="en-US" sz="2400" dirty="0">
                <a:latin typeface="Microsoft YaHei" panose="020B0503020204020204" pitchFamily="34" charset="-122"/>
                <a:ea typeface="Microsoft YaHei" panose="020B0503020204020204" pitchFamily="34" charset="-122"/>
              </a:rPr>
              <a:t>有所不同，该线性层的维度与词汇表的大小相对应。在</a:t>
            </a:r>
            <a:r>
              <a:rPr lang="en-US" sz="2400" dirty="0">
                <a:latin typeface="Microsoft YaHei" panose="020B0503020204020204" pitchFamily="34" charset="-122"/>
                <a:ea typeface="Microsoft YaHei" panose="020B0503020204020204" pitchFamily="34" charset="-122"/>
              </a:rPr>
              <a:t>r′ </a:t>
            </a:r>
            <a:r>
              <a:rPr lang="zh-CN" altLang="en-US" sz="2400" dirty="0">
                <a:latin typeface="Microsoft YaHei" panose="020B0503020204020204" pitchFamily="34" charset="-122"/>
                <a:ea typeface="Microsoft YaHei" panose="020B0503020204020204" pitchFamily="34" charset="-122"/>
              </a:rPr>
              <a:t>模型中，</a:t>
            </a:r>
            <a:r>
              <a:rPr lang="en-US" sz="2400" dirty="0">
                <a:latin typeface="Microsoft YaHei" panose="020B0503020204020204" pitchFamily="34" charset="-122"/>
                <a:ea typeface="Microsoft YaHei" panose="020B0503020204020204" pitchFamily="34" charset="-122"/>
              </a:rPr>
              <a:t>r′ (x, </a:t>
            </a:r>
            <a:r>
              <a:rPr lang="en-US" sz="2400" dirty="0" err="1">
                <a:latin typeface="Microsoft YaHei" panose="020B0503020204020204" pitchFamily="34" charset="-122"/>
                <a:ea typeface="Microsoft YaHei" panose="020B0503020204020204" pitchFamily="34" charset="-122"/>
              </a:rPr>
              <a:t>y</a:t>
            </a:r>
            <a:r>
              <a:rPr lang="en-US" sz="2400" baseline="-25000" dirty="0" err="1">
                <a:latin typeface="Microsoft YaHei" panose="020B0503020204020204" pitchFamily="34" charset="-122"/>
                <a:ea typeface="Microsoft YaHei" panose="020B0503020204020204" pitchFamily="34" charset="-122"/>
              </a:rPr>
              <a:t>w</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表示在给定输入提示</a:t>
            </a:r>
            <a:r>
              <a:rPr lang="en-US" sz="2400" dirty="0">
                <a:latin typeface="Microsoft YaHei" panose="020B0503020204020204" pitchFamily="34" charset="-122"/>
                <a:ea typeface="Microsoft YaHei" panose="020B0503020204020204" pitchFamily="34" charset="-122"/>
              </a:rPr>
              <a:t>x </a:t>
            </a:r>
            <a:r>
              <a:rPr lang="zh-CN" altLang="en-US" sz="2400" dirty="0">
                <a:latin typeface="Microsoft YaHei" panose="020B0503020204020204" pitchFamily="34" charset="-122"/>
                <a:ea typeface="Microsoft YaHei" panose="020B0503020204020204" pitchFamily="34" charset="-122"/>
              </a:rPr>
              <a:t>和首选输出 </a:t>
            </a:r>
            <a:r>
              <a:rPr lang="en-US" sz="2400" dirty="0" err="1">
                <a:latin typeface="Microsoft YaHei" panose="020B0503020204020204" pitchFamily="34" charset="-122"/>
                <a:ea typeface="Microsoft YaHei" panose="020B0503020204020204" pitchFamily="34" charset="-122"/>
              </a:rPr>
              <a:t>y</a:t>
            </a:r>
            <a:r>
              <a:rPr lang="en-US" sz="2400" baseline="-25000" dirty="0" err="1">
                <a:latin typeface="Microsoft YaHei" panose="020B0503020204020204" pitchFamily="34" charset="-122"/>
                <a:ea typeface="Microsoft YaHei" panose="020B0503020204020204" pitchFamily="34" charset="-122"/>
              </a:rPr>
              <a:t>w</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的条件下的似然概率，这个似然概率表达了模型生成给定输出的可能性。</a:t>
            </a:r>
          </a:p>
        </p:txBody>
      </p:sp>
    </p:spTree>
    <p:extLst>
      <p:ext uri="{BB962C8B-B14F-4D97-AF65-F5344CB8AC3E}">
        <p14:creationId xmlns:p14="http://schemas.microsoft.com/office/powerpoint/2010/main" val="4226487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33</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另外，还可以引入一个附加项到奖励函数中，该附加项基于学习得到的强化学习策略</a:t>
            </a:r>
            <a:r>
              <a:rPr lang="el-GR" altLang="zh-CN" sz="2400" dirty="0">
                <a:latin typeface="Microsoft YaHei" panose="020B0503020204020204" pitchFamily="34" charset="-122"/>
                <a:ea typeface="Microsoft YaHei" panose="020B0503020204020204" pitchFamily="34" charset="-122"/>
              </a:rPr>
              <a:t>π</a:t>
            </a:r>
            <a:r>
              <a:rPr lang="en-US" altLang="zh-CN" sz="2400" baseline="30000" dirty="0">
                <a:latin typeface="Microsoft YaHei" panose="020B0503020204020204" pitchFamily="34" charset="-122"/>
                <a:ea typeface="Microsoft YaHei" panose="020B0503020204020204" pitchFamily="34" charset="-122"/>
              </a:rPr>
              <a:t>RL</a:t>
            </a:r>
            <a:r>
              <a:rPr lang="el-GR" altLang="zh-CN" sz="2400" baseline="-25000" dirty="0" err="1">
                <a:latin typeface="Microsoft YaHei" panose="020B0503020204020204" pitchFamily="34" charset="-122"/>
                <a:ea typeface="Microsoft YaHei" panose="020B0503020204020204" pitchFamily="34" charset="-122"/>
              </a:rPr>
              <a:t>ϕ</a:t>
            </a:r>
            <a:r>
              <a:rPr lang="el-GR"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与初始监督模型</a:t>
            </a:r>
            <a:r>
              <a:rPr lang="el-GR" altLang="zh-CN" sz="2400" dirty="0">
                <a:latin typeface="Microsoft YaHei" panose="020B0503020204020204" pitchFamily="34" charset="-122"/>
                <a:ea typeface="Microsoft YaHei" panose="020B0503020204020204" pitchFamily="34" charset="-122"/>
              </a:rPr>
              <a:t>π</a:t>
            </a:r>
            <a:r>
              <a:rPr lang="en-US" altLang="zh-CN" sz="2400" baseline="30000" dirty="0">
                <a:latin typeface="Microsoft YaHei" panose="020B0503020204020204" pitchFamily="34" charset="-122"/>
                <a:ea typeface="Microsoft YaHei" panose="020B0503020204020204" pitchFamily="34" charset="-122"/>
              </a:rPr>
              <a:t>SFT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之间的</a:t>
            </a:r>
            <a:r>
              <a:rPr lang="en-US" altLang="zh-CN" sz="2400" dirty="0" err="1">
                <a:latin typeface="Microsoft YaHei" panose="020B0503020204020204" pitchFamily="34" charset="-122"/>
                <a:ea typeface="Microsoft YaHei" panose="020B0503020204020204" pitchFamily="34" charset="-122"/>
              </a:rPr>
              <a:t>Kullback-Leibler</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KL</a:t>
            </a:r>
            <a:r>
              <a:rPr lang="zh-CN" altLang="en-US" sz="2400" dirty="0">
                <a:latin typeface="Microsoft YaHei" panose="020B0503020204020204" pitchFamily="34" charset="-122"/>
                <a:ea typeface="Microsoft YaHei" panose="020B0503020204020204" pitchFamily="34" charset="-122"/>
              </a:rPr>
              <a:t>）散度，从而引入了一种惩罚机制。总奖励可以根据文献</a:t>
            </a:r>
            <a:r>
              <a:rPr lang="en-US" altLang="zh-CN" sz="2400" dirty="0">
                <a:latin typeface="Microsoft YaHei" panose="020B0503020204020204" pitchFamily="34" charset="-122"/>
                <a:ea typeface="Microsoft YaHei" panose="020B0503020204020204" pitchFamily="34" charset="-122"/>
              </a:rPr>
              <a:t>[168] </a:t>
            </a:r>
            <a:r>
              <a:rPr lang="zh-CN" altLang="en-US" sz="2400" dirty="0">
                <a:latin typeface="Microsoft YaHei" panose="020B0503020204020204" pitchFamily="34" charset="-122"/>
                <a:ea typeface="Microsoft YaHei" panose="020B0503020204020204" pitchFamily="34" charset="-122"/>
              </a:rPr>
              <a:t>通过如下方式表达：</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模型训练</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3" name="Picture 2">
            <a:extLst>
              <a:ext uri="{FF2B5EF4-FFF2-40B4-BE49-F238E27FC236}">
                <a16:creationId xmlns:a16="http://schemas.microsoft.com/office/drawing/2014/main" id="{F1BDCF07-9906-B92C-D0EF-3F046C77E3EE}"/>
              </a:ext>
            </a:extLst>
          </p:cNvPr>
          <p:cNvPicPr>
            <a:picLocks noChangeAspect="1"/>
          </p:cNvPicPr>
          <p:nvPr/>
        </p:nvPicPr>
        <p:blipFill>
          <a:blip r:embed="rId3"/>
          <a:stretch>
            <a:fillRect/>
          </a:stretch>
        </p:blipFill>
        <p:spPr>
          <a:xfrm>
            <a:off x="3067050" y="2597147"/>
            <a:ext cx="6057900" cy="558800"/>
          </a:xfrm>
          <a:prstGeom prst="rect">
            <a:avLst/>
          </a:prstGeom>
        </p:spPr>
      </p:pic>
      <p:sp>
        <p:nvSpPr>
          <p:cNvPr id="14" name="TextBox 13">
            <a:extLst>
              <a:ext uri="{FF2B5EF4-FFF2-40B4-BE49-F238E27FC236}">
                <a16:creationId xmlns:a16="http://schemas.microsoft.com/office/drawing/2014/main" id="{AABE10FC-1963-9C4F-24B9-99E14A2CA113}"/>
              </a:ext>
            </a:extLst>
          </p:cNvPr>
          <p:cNvSpPr txBox="1"/>
          <p:nvPr/>
        </p:nvSpPr>
        <p:spPr>
          <a:xfrm>
            <a:off x="382587" y="3689435"/>
            <a:ext cx="11377612"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其中 </a:t>
            </a:r>
            <a:r>
              <a:rPr lang="el-GR" sz="2400" dirty="0">
                <a:latin typeface="Microsoft YaHei" panose="020B0503020204020204" pitchFamily="34" charset="-122"/>
                <a:ea typeface="Microsoft YaHei" panose="020B0503020204020204" pitchFamily="34" charset="-122"/>
              </a:rPr>
              <a:t>η </a:t>
            </a:r>
            <a:r>
              <a:rPr lang="zh-CN" altLang="en-US" sz="2400" dirty="0">
                <a:latin typeface="Microsoft YaHei" panose="020B0503020204020204" pitchFamily="34" charset="-122"/>
                <a:ea typeface="Microsoft YaHei" panose="020B0503020204020204" pitchFamily="34" charset="-122"/>
              </a:rPr>
              <a:t>代表 </a:t>
            </a:r>
            <a:r>
              <a:rPr lang="en-US" sz="2400" dirty="0">
                <a:latin typeface="Microsoft YaHei" panose="020B0503020204020204" pitchFamily="34" charset="-122"/>
                <a:ea typeface="Microsoft YaHei" panose="020B0503020204020204" pitchFamily="34" charset="-122"/>
              </a:rPr>
              <a:t>KL </a:t>
            </a:r>
            <a:r>
              <a:rPr lang="zh-CN" altLang="en-US" sz="2400" dirty="0">
                <a:latin typeface="Microsoft YaHei" panose="020B0503020204020204" pitchFamily="34" charset="-122"/>
                <a:ea typeface="Microsoft YaHei" panose="020B0503020204020204" pitchFamily="34" charset="-122"/>
              </a:rPr>
              <a:t>奖励系数，用于调整</a:t>
            </a:r>
            <a:r>
              <a:rPr lang="en-US" sz="2400" dirty="0">
                <a:latin typeface="Microsoft YaHei" panose="020B0503020204020204" pitchFamily="34" charset="-122"/>
                <a:ea typeface="Microsoft YaHei" panose="020B0503020204020204" pitchFamily="34" charset="-122"/>
              </a:rPr>
              <a:t>KL </a:t>
            </a:r>
            <a:r>
              <a:rPr lang="zh-CN" altLang="en-US" sz="2400" dirty="0">
                <a:latin typeface="Microsoft YaHei" panose="020B0503020204020204" pitchFamily="34" charset="-122"/>
                <a:ea typeface="Microsoft YaHei" panose="020B0503020204020204" pitchFamily="34" charset="-122"/>
              </a:rPr>
              <a:t>惩罚的强度。这个</a:t>
            </a:r>
            <a:r>
              <a:rPr lang="en-US" sz="2400" dirty="0">
                <a:latin typeface="Microsoft YaHei" panose="020B0503020204020204" pitchFamily="34" charset="-122"/>
                <a:ea typeface="Microsoft YaHei" panose="020B0503020204020204" pitchFamily="34" charset="-122"/>
              </a:rPr>
              <a:t>KL </a:t>
            </a:r>
            <a:r>
              <a:rPr lang="zh-CN" altLang="en-US" sz="2400" dirty="0">
                <a:latin typeface="Microsoft YaHei" panose="020B0503020204020204" pitchFamily="34" charset="-122"/>
                <a:ea typeface="Microsoft YaHei" panose="020B0503020204020204" pitchFamily="34" charset="-122"/>
              </a:rPr>
              <a:t>散度项在这里发挥着两个重要的作用。首先，它作为一个熵奖励，促进了在策略空间中的探索，避免了策略过早地收敛到单一模式。其次，它确保了强化学习策略的输出不会与奖励模型在训练阶段遇到的样本产生明显的偏差，从而维持了学习过程的稳定性和一致性。</a:t>
            </a:r>
          </a:p>
        </p:txBody>
      </p:sp>
    </p:spTree>
    <p:extLst>
      <p:ext uri="{BB962C8B-B14F-4D97-AF65-F5344CB8AC3E}">
        <p14:creationId xmlns:p14="http://schemas.microsoft.com/office/powerpoint/2010/main" val="3105733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34</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5744008"/>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针对奖励模型已经有一些开源数据集可以使用，主要包括</a:t>
            </a: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针对摘要任务提出的</a:t>
            </a:r>
            <a:r>
              <a:rPr lang="en-US" altLang="zh-CN" sz="2400" dirty="0">
                <a:latin typeface="Microsoft YaHei" panose="020B0503020204020204" pitchFamily="34" charset="-122"/>
                <a:ea typeface="Microsoft YaHei" panose="020B0503020204020204" pitchFamily="34" charset="-122"/>
              </a:rPr>
              <a:t>Summarize</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from Feedback </a:t>
            </a:r>
            <a:r>
              <a:rPr lang="zh-CN" altLang="en-US" sz="2400" dirty="0">
                <a:latin typeface="Microsoft YaHei" panose="020B0503020204020204" pitchFamily="34" charset="-122"/>
                <a:ea typeface="Microsoft YaHei" panose="020B0503020204020204" pitchFamily="34" charset="-122"/>
              </a:rPr>
              <a:t>数据集，以及针对</a:t>
            </a:r>
            <a:r>
              <a:rPr lang="en-US" altLang="zh-CN" sz="2400" dirty="0" err="1">
                <a:latin typeface="Microsoft YaHei" panose="020B0503020204020204" pitchFamily="34" charset="-122"/>
                <a:ea typeface="Microsoft YaHei" panose="020B0503020204020204" pitchFamily="34" charset="-122"/>
              </a:rPr>
              <a:t>WebGPT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任务构建的人类反馈数据集。此外，还有</a:t>
            </a:r>
            <a:r>
              <a:rPr lang="en-US" altLang="zh-CN" sz="2400" dirty="0">
                <a:latin typeface="Microsoft YaHei" panose="020B0503020204020204" pitchFamily="34" charset="-122"/>
                <a:ea typeface="Microsoft YaHei" panose="020B0503020204020204" pitchFamily="34" charset="-122"/>
              </a:rPr>
              <a:t>Anthropic</a:t>
            </a:r>
            <a:r>
              <a:rPr lang="zh-CN" altLang="en-US" sz="2400" dirty="0">
                <a:latin typeface="Microsoft YaHei" panose="020B0503020204020204" pitchFamily="34" charset="-122"/>
                <a:ea typeface="Microsoft YaHei" panose="020B0503020204020204" pitchFamily="34" charset="-122"/>
              </a:rPr>
              <a:t> 团队提出的</a:t>
            </a:r>
            <a:r>
              <a:rPr lang="en-US" altLang="zh-CN" sz="2400" dirty="0">
                <a:latin typeface="Microsoft YaHei" panose="020B0503020204020204" pitchFamily="34" charset="-122"/>
                <a:ea typeface="Microsoft YaHei" panose="020B0503020204020204" pitchFamily="34" charset="-122"/>
              </a:rPr>
              <a:t>HH-RLHF </a:t>
            </a:r>
            <a:r>
              <a:rPr lang="zh-CN" altLang="en-US" sz="2400" dirty="0">
                <a:latin typeface="Microsoft YaHei" panose="020B0503020204020204" pitchFamily="34" charset="-122"/>
                <a:ea typeface="Microsoft YaHei" panose="020B0503020204020204" pitchFamily="34" charset="-122"/>
              </a:rPr>
              <a:t>数据集和斯坦福开放出来的质量判断数据集。</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400" dirty="0" err="1">
                <a:latin typeface="Microsoft YaHei" panose="020B0503020204020204" pitchFamily="34" charset="-122"/>
                <a:ea typeface="Microsoft YaHei" panose="020B0503020204020204" pitchFamily="34" charset="-122"/>
              </a:rPr>
              <a:t>OpenAI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在</a:t>
            </a:r>
            <a:r>
              <a:rPr lang="en-US" altLang="zh-CN" sz="2400" dirty="0">
                <a:latin typeface="Microsoft YaHei" panose="020B0503020204020204" pitchFamily="34" charset="-122"/>
                <a:ea typeface="Microsoft YaHei" panose="020B0503020204020204" pitchFamily="34" charset="-122"/>
              </a:rPr>
              <a:t>2020 </a:t>
            </a:r>
            <a:r>
              <a:rPr lang="zh-CN" altLang="en-US" sz="2400" dirty="0">
                <a:latin typeface="Microsoft YaHei" panose="020B0503020204020204" pitchFamily="34" charset="-122"/>
                <a:ea typeface="Microsoft YaHei" panose="020B0503020204020204" pitchFamily="34" charset="-122"/>
              </a:rPr>
              <a:t>年就将</a:t>
            </a:r>
            <a:r>
              <a:rPr lang="en-US" altLang="zh-CN" sz="2400" dirty="0">
                <a:latin typeface="Microsoft YaHei" panose="020B0503020204020204" pitchFamily="34" charset="-122"/>
                <a:ea typeface="Microsoft YaHei" panose="020B0503020204020204" pitchFamily="34" charset="-122"/>
              </a:rPr>
              <a:t>RLHF </a:t>
            </a:r>
            <a:r>
              <a:rPr lang="zh-CN" altLang="en-US" sz="2400" dirty="0">
                <a:latin typeface="Microsoft YaHei" panose="020B0503020204020204" pitchFamily="34" charset="-122"/>
                <a:ea typeface="Microsoft YaHei" panose="020B0503020204020204" pitchFamily="34" charset="-122"/>
              </a:rPr>
              <a:t>技术引入摘要生成，提出了</a:t>
            </a:r>
            <a:r>
              <a:rPr lang="en-US" altLang="zh-CN" sz="2400" dirty="0">
                <a:solidFill>
                  <a:srgbClr val="0070C0"/>
                </a:solidFill>
                <a:latin typeface="Microsoft YaHei" panose="020B0503020204020204" pitchFamily="34" charset="-122"/>
                <a:ea typeface="Microsoft YaHei" panose="020B0503020204020204" pitchFamily="34" charset="-122"/>
              </a:rPr>
              <a:t>Summarize from Feedback </a:t>
            </a:r>
            <a:r>
              <a:rPr lang="zh-CN" altLang="en-US" sz="2400" dirty="0">
                <a:solidFill>
                  <a:srgbClr val="0070C0"/>
                </a:solidFill>
                <a:latin typeface="Microsoft YaHei" panose="020B0503020204020204" pitchFamily="34" charset="-122"/>
                <a:ea typeface="Microsoft YaHei" panose="020B0503020204020204" pitchFamily="34" charset="-122"/>
              </a:rPr>
              <a:t>数据集</a:t>
            </a:r>
            <a:r>
              <a:rPr lang="en-US" altLang="zh-CN" sz="2400" dirty="0">
                <a:latin typeface="Microsoft YaHei" panose="020B0503020204020204" pitchFamily="34" charset="-122"/>
                <a:ea typeface="Microsoft YaHei" panose="020B0503020204020204" pitchFamily="34" charset="-122"/>
              </a:rPr>
              <a:t>[169]</a:t>
            </a:r>
            <a:r>
              <a:rPr lang="zh-CN" altLang="en-US" sz="2400" dirty="0">
                <a:latin typeface="Microsoft YaHei" panose="020B0503020204020204" pitchFamily="34" charset="-122"/>
                <a:ea typeface="Microsoft YaHei" panose="020B0503020204020204" pitchFamily="34" charset="-122"/>
              </a:rPr>
              <a:t>。首先通过人类偏好数据训练一个奖励模型，再利用奖励模型训练一个与人类偏好相匹配的摘要模型。该数据集分为两部分：</a:t>
            </a:r>
            <a:r>
              <a:rPr lang="zh-CN" altLang="en-US" sz="2400" dirty="0">
                <a:solidFill>
                  <a:srgbClr val="0070C0"/>
                </a:solidFill>
                <a:latin typeface="Microsoft YaHei" panose="020B0503020204020204" pitchFamily="34" charset="-122"/>
                <a:ea typeface="Microsoft YaHei" panose="020B0503020204020204" pitchFamily="34" charset="-122"/>
              </a:rPr>
              <a:t>对比部分和轴向部分</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lvl="1" algn="just">
              <a:lnSpc>
                <a:spcPct val="125000"/>
              </a:lnSpc>
              <a:spcBef>
                <a:spcPts val="1200"/>
              </a:spcBef>
            </a:pPr>
            <a:r>
              <a:rPr lang="zh-CN" altLang="en-US" sz="2400" u="sng" dirty="0">
                <a:latin typeface="Microsoft YaHei" panose="020B0503020204020204" pitchFamily="34" charset="-122"/>
                <a:ea typeface="Microsoft YaHei" panose="020B0503020204020204" pitchFamily="34" charset="-122"/>
              </a:rPr>
              <a:t>对比部分</a:t>
            </a:r>
            <a:r>
              <a:rPr lang="zh-CN" altLang="en-US" sz="2400" dirty="0">
                <a:latin typeface="Microsoft YaHei" panose="020B0503020204020204" pitchFamily="34" charset="-122"/>
                <a:ea typeface="Microsoft YaHei" panose="020B0503020204020204" pitchFamily="34" charset="-122"/>
              </a:rPr>
              <a:t>共计</a:t>
            </a:r>
            <a:r>
              <a:rPr lang="en-US" altLang="zh-CN" sz="2400" dirty="0">
                <a:latin typeface="Microsoft YaHei" panose="020B0503020204020204" pitchFamily="34" charset="-122"/>
                <a:ea typeface="Microsoft YaHei" panose="020B0503020204020204" pitchFamily="34" charset="-122"/>
              </a:rPr>
              <a:t>17.9 </a:t>
            </a:r>
            <a:r>
              <a:rPr lang="zh-CN" altLang="en-US" sz="2400" dirty="0">
                <a:latin typeface="Microsoft YaHei" panose="020B0503020204020204" pitchFamily="34" charset="-122"/>
                <a:ea typeface="Microsoft YaHei" panose="020B0503020204020204" pitchFamily="34" charset="-122"/>
              </a:rPr>
              <a:t>万条数据，标注者从两个摘要中选择一个更好的摘要。</a:t>
            </a:r>
            <a:endParaRPr lang="en-US" altLang="zh-CN" sz="2400" dirty="0">
              <a:latin typeface="Microsoft YaHei" panose="020B0503020204020204" pitchFamily="34" charset="-122"/>
              <a:ea typeface="Microsoft YaHei" panose="020B0503020204020204" pitchFamily="34" charset="-122"/>
            </a:endParaRPr>
          </a:p>
          <a:p>
            <a:pPr lvl="1" algn="just">
              <a:lnSpc>
                <a:spcPct val="125000"/>
              </a:lnSpc>
              <a:spcBef>
                <a:spcPts val="1200"/>
              </a:spcBef>
            </a:pPr>
            <a:r>
              <a:rPr lang="zh-CN" altLang="en-US" sz="2400" u="sng" dirty="0">
                <a:latin typeface="Microsoft YaHei" panose="020B0503020204020204" pitchFamily="34" charset="-122"/>
                <a:ea typeface="Microsoft YaHei" panose="020B0503020204020204" pitchFamily="34" charset="-122"/>
              </a:rPr>
              <a:t>轴向部分</a:t>
            </a:r>
            <a:r>
              <a:rPr lang="zh-CN" altLang="en-US" sz="2400" dirty="0">
                <a:latin typeface="Microsoft YaHei" panose="020B0503020204020204" pitchFamily="34" charset="-122"/>
                <a:ea typeface="Microsoft YaHei" panose="020B0503020204020204" pitchFamily="34" charset="-122"/>
              </a:rPr>
              <a:t>则有共计</a:t>
            </a:r>
            <a:r>
              <a:rPr lang="en-US" altLang="zh-CN" sz="2400" dirty="0">
                <a:latin typeface="Microsoft YaHei" panose="020B0503020204020204" pitchFamily="34" charset="-122"/>
                <a:ea typeface="Microsoft YaHei" panose="020B0503020204020204" pitchFamily="34" charset="-122"/>
              </a:rPr>
              <a:t>1.5 </a:t>
            </a:r>
            <a:r>
              <a:rPr lang="zh-CN" altLang="en-US" sz="2400" dirty="0">
                <a:latin typeface="Microsoft YaHei" panose="020B0503020204020204" pitchFamily="34" charset="-122"/>
                <a:ea typeface="Microsoft YaHei" panose="020B0503020204020204" pitchFamily="34" charset="-122"/>
              </a:rPr>
              <a:t>万条数据，使用</a:t>
            </a:r>
            <a:r>
              <a:rPr lang="en-US" altLang="zh-CN" sz="2400" dirty="0">
                <a:latin typeface="Microsoft YaHei" panose="020B0503020204020204" pitchFamily="34" charset="-122"/>
                <a:ea typeface="Microsoft YaHei" panose="020B0503020204020204" pitchFamily="34" charset="-122"/>
              </a:rPr>
              <a:t>Likert </a:t>
            </a:r>
            <a:r>
              <a:rPr lang="zh-CN" altLang="en-US" sz="2400" dirty="0">
                <a:latin typeface="Microsoft YaHei" panose="020B0503020204020204" pitchFamily="34" charset="-122"/>
                <a:ea typeface="Microsoft YaHei" panose="020B0503020204020204" pitchFamily="34" charset="-122"/>
              </a:rPr>
              <a:t>量表为摘要的质量评分。</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需要注意的是，对比部分仅有训练和验证划分，而轴向部分仅有测试和验证划分。</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开源数据</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2791588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35</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3897349"/>
          </a:xfrm>
          <a:prstGeom prst="rect">
            <a:avLst/>
          </a:prstGeom>
          <a:noFill/>
        </p:spPr>
        <p:txBody>
          <a:bodyPr wrap="square">
            <a:spAutoFit/>
          </a:bodyPr>
          <a:lstStyle/>
          <a:p>
            <a:pPr algn="just">
              <a:lnSpc>
                <a:spcPct val="125000"/>
              </a:lnSpc>
              <a:spcBef>
                <a:spcPts val="1200"/>
              </a:spcBef>
            </a:pPr>
            <a:r>
              <a:rPr lang="en-US" altLang="zh-CN" sz="2400" dirty="0" err="1">
                <a:solidFill>
                  <a:srgbClr val="0070C0"/>
                </a:solidFill>
                <a:latin typeface="Microsoft YaHei" panose="020B0503020204020204" pitchFamily="34" charset="-122"/>
                <a:ea typeface="Microsoft YaHei" panose="020B0503020204020204" pitchFamily="34" charset="-122"/>
              </a:rPr>
              <a:t>WebGPT</a:t>
            </a:r>
            <a:r>
              <a:rPr lang="en-US" altLang="zh-CN" sz="2400" dirty="0">
                <a:latin typeface="Microsoft YaHei" panose="020B0503020204020204" pitchFamily="34" charset="-122"/>
                <a:ea typeface="Microsoft YaHei" panose="020B0503020204020204" pitchFamily="34" charset="-122"/>
              </a:rPr>
              <a:t>[25] </a:t>
            </a:r>
            <a:r>
              <a:rPr lang="zh-CN" altLang="en-US" sz="2400" dirty="0">
                <a:latin typeface="Microsoft YaHei" panose="020B0503020204020204" pitchFamily="34" charset="-122"/>
                <a:ea typeface="Microsoft YaHei" panose="020B0503020204020204" pitchFamily="34" charset="-122"/>
              </a:rPr>
              <a:t>使用人类反馈训练了一个奖励模型，来指导模型提升长文档问答能力，使其与人类的偏好相符。该数据集包含在</a:t>
            </a:r>
            <a:r>
              <a:rPr lang="en-US" altLang="zh-CN" sz="2400" dirty="0" err="1">
                <a:latin typeface="Microsoft YaHei" panose="020B0503020204020204" pitchFamily="34" charset="-122"/>
                <a:ea typeface="Microsoft YaHei" panose="020B0503020204020204" pitchFamily="34" charset="-122"/>
              </a:rPr>
              <a:t>WebGPT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项目结束时被标记为适合奖励建模的所有对比数据，总计</a:t>
            </a:r>
            <a:r>
              <a:rPr lang="en-US" altLang="zh-CN" sz="2400" dirty="0">
                <a:latin typeface="Microsoft YaHei" panose="020B0503020204020204" pitchFamily="34" charset="-122"/>
                <a:ea typeface="Microsoft YaHei" panose="020B0503020204020204" pitchFamily="34" charset="-122"/>
              </a:rPr>
              <a:t>1.9 </a:t>
            </a:r>
            <a:r>
              <a:rPr lang="zh-CN" altLang="en-US" sz="2400" dirty="0">
                <a:latin typeface="Microsoft YaHei" panose="020B0503020204020204" pitchFamily="34" charset="-122"/>
                <a:ea typeface="Microsoft YaHei" panose="020B0503020204020204" pitchFamily="34" charset="-122"/>
              </a:rPr>
              <a:t>万条数据。</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400" dirty="0">
                <a:solidFill>
                  <a:srgbClr val="0070C0"/>
                </a:solidFill>
                <a:latin typeface="Microsoft YaHei" panose="020B0503020204020204" pitchFamily="34" charset="-122"/>
                <a:ea typeface="Microsoft YaHei" panose="020B0503020204020204" pitchFamily="34" charset="-122"/>
              </a:rPr>
              <a:t>Anthropic </a:t>
            </a:r>
            <a:r>
              <a:rPr lang="zh-CN" altLang="en-US" sz="2400" dirty="0">
                <a:solidFill>
                  <a:srgbClr val="0070C0"/>
                </a:solidFill>
                <a:latin typeface="Microsoft YaHei" panose="020B0503020204020204" pitchFamily="34" charset="-122"/>
                <a:ea typeface="Microsoft YaHei" panose="020B0503020204020204" pitchFamily="34" charset="-122"/>
              </a:rPr>
              <a:t>的</a:t>
            </a:r>
            <a:r>
              <a:rPr lang="en-US" altLang="zh-CN" sz="2400" dirty="0">
                <a:solidFill>
                  <a:srgbClr val="0070C0"/>
                </a:solidFill>
                <a:latin typeface="Microsoft YaHei" panose="020B0503020204020204" pitchFamily="34" charset="-122"/>
                <a:ea typeface="Microsoft YaHei" panose="020B0503020204020204" pitchFamily="34" charset="-122"/>
              </a:rPr>
              <a:t>HH-RLHF </a:t>
            </a:r>
            <a:r>
              <a:rPr lang="zh-CN" altLang="en-US" sz="2400" dirty="0">
                <a:latin typeface="Microsoft YaHei" panose="020B0503020204020204" pitchFamily="34" charset="-122"/>
                <a:ea typeface="Microsoft YaHei" panose="020B0503020204020204" pitchFamily="34" charset="-122"/>
              </a:rPr>
              <a:t>数据集主要分为两大部分。</a:t>
            </a:r>
            <a:r>
              <a:rPr lang="zh-CN" altLang="en-US" sz="2400" dirty="0">
                <a:solidFill>
                  <a:srgbClr val="0070C0"/>
                </a:solidFill>
                <a:latin typeface="Microsoft YaHei" panose="020B0503020204020204" pitchFamily="34" charset="-122"/>
                <a:ea typeface="Microsoft YaHei" panose="020B0503020204020204" pitchFamily="34" charset="-122"/>
              </a:rPr>
              <a:t>第一部分是关于有用性和无害性的人类偏好数据</a:t>
            </a:r>
            <a:r>
              <a:rPr lang="zh-CN" altLang="en-US" sz="2400" dirty="0">
                <a:latin typeface="Microsoft YaHei" panose="020B0503020204020204" pitchFamily="34" charset="-122"/>
                <a:ea typeface="Microsoft YaHei" panose="020B0503020204020204" pitchFamily="34" charset="-122"/>
              </a:rPr>
              <a:t>，共计</a:t>
            </a:r>
            <a:r>
              <a:rPr lang="en-US" altLang="zh-CN" sz="2400" dirty="0">
                <a:latin typeface="Microsoft YaHei" panose="020B0503020204020204" pitchFamily="34" charset="-122"/>
                <a:ea typeface="Microsoft YaHei" panose="020B0503020204020204" pitchFamily="34" charset="-122"/>
              </a:rPr>
              <a:t>17 </a:t>
            </a:r>
            <a:r>
              <a:rPr lang="zh-CN" altLang="en-US" sz="2400" dirty="0">
                <a:latin typeface="Microsoft YaHei" panose="020B0503020204020204" pitchFamily="34" charset="-122"/>
                <a:ea typeface="Microsoft YaHei" panose="020B0503020204020204" pitchFamily="34" charset="-122"/>
              </a:rPr>
              <a:t>万条。这些数据的目标是为强化学习的训练提供奖励模型，但并不适合直接用于对话模型的训练，因为这样可能会导致模型产生不良行为。</a:t>
            </a:r>
            <a:r>
              <a:rPr lang="zh-CN" altLang="en-US" sz="2400" dirty="0">
                <a:solidFill>
                  <a:srgbClr val="0070C0"/>
                </a:solidFill>
                <a:latin typeface="Microsoft YaHei" panose="020B0503020204020204" pitchFamily="34" charset="-122"/>
                <a:ea typeface="Microsoft YaHei" panose="020B0503020204020204" pitchFamily="34" charset="-122"/>
              </a:rPr>
              <a:t>第二部分是由人类生成并注释的红队测试对话</a:t>
            </a:r>
            <a:r>
              <a:rPr lang="zh-CN" altLang="en-US" sz="2400" dirty="0">
                <a:latin typeface="Microsoft YaHei" panose="020B0503020204020204" pitchFamily="34" charset="-122"/>
                <a:ea typeface="Microsoft YaHei" panose="020B0503020204020204" pitchFamily="34" charset="-122"/>
              </a:rPr>
              <a:t>。这部分数据可以帮助我们了解如何对模型进行更深入的鲁棒性测试，并发现哪些攻击方式更有可能成功。</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开源数据</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784713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36</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4359014"/>
          </a:xfrm>
          <a:prstGeom prst="rect">
            <a:avLst/>
          </a:prstGeom>
          <a:noFill/>
        </p:spPr>
        <p:txBody>
          <a:bodyPr wrap="square">
            <a:spAutoFit/>
          </a:bodyPr>
          <a:lstStyle/>
          <a:p>
            <a:pPr algn="just">
              <a:lnSpc>
                <a:spcPct val="125000"/>
              </a:lnSpc>
              <a:spcBef>
                <a:spcPts val="1200"/>
              </a:spcBef>
            </a:pPr>
            <a:r>
              <a:rPr lang="en-US" altLang="zh-CN" sz="2400" dirty="0">
                <a:solidFill>
                  <a:srgbClr val="0070C0"/>
                </a:solidFill>
                <a:latin typeface="Microsoft YaHei" panose="020B0503020204020204" pitchFamily="34" charset="-122"/>
                <a:ea typeface="Microsoft YaHei" panose="020B0503020204020204" pitchFamily="34" charset="-122"/>
              </a:rPr>
              <a:t>Stanford Human Preferences</a:t>
            </a:r>
            <a:r>
              <a:rPr lang="zh-CN" altLang="en-US" sz="2400" dirty="0">
                <a:solidFill>
                  <a:srgbClr val="0070C0"/>
                </a:solidFill>
                <a:latin typeface="Microsoft YaHei" panose="020B0503020204020204" pitchFamily="34" charset="-122"/>
                <a:ea typeface="Microsoft YaHei" panose="020B0503020204020204" pitchFamily="34" charset="-122"/>
              </a:rPr>
              <a:t>（</a:t>
            </a:r>
            <a:r>
              <a:rPr lang="en-US" altLang="zh-CN" sz="2400" dirty="0">
                <a:solidFill>
                  <a:srgbClr val="0070C0"/>
                </a:solidFill>
                <a:latin typeface="Microsoft YaHei" panose="020B0503020204020204" pitchFamily="34" charset="-122"/>
                <a:ea typeface="Microsoft YaHei" panose="020B0503020204020204" pitchFamily="34" charset="-122"/>
              </a:rPr>
              <a:t>SHP</a:t>
            </a:r>
            <a:r>
              <a:rPr lang="zh-CN" altLang="en-US" sz="2400"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数据集包含</a:t>
            </a:r>
            <a:r>
              <a:rPr lang="en-US" altLang="zh-CN" sz="2400" dirty="0">
                <a:latin typeface="Microsoft YaHei" panose="020B0503020204020204" pitchFamily="34" charset="-122"/>
                <a:ea typeface="Microsoft YaHei" panose="020B0503020204020204" pitchFamily="34" charset="-122"/>
              </a:rPr>
              <a:t>38.5 </a:t>
            </a:r>
            <a:r>
              <a:rPr lang="zh-CN" altLang="en-US" sz="2400" dirty="0">
                <a:latin typeface="Microsoft YaHei" panose="020B0503020204020204" pitchFamily="34" charset="-122"/>
                <a:ea typeface="Microsoft YaHei" panose="020B0503020204020204" pitchFamily="34" charset="-122"/>
              </a:rPr>
              <a:t>万条来自</a:t>
            </a:r>
            <a:r>
              <a:rPr lang="en-US" altLang="zh-CN" sz="2400" dirty="0">
                <a:latin typeface="Microsoft YaHei" panose="020B0503020204020204" pitchFamily="34" charset="-122"/>
                <a:ea typeface="Microsoft YaHei" panose="020B0503020204020204" pitchFamily="34" charset="-122"/>
              </a:rPr>
              <a:t>18 </a:t>
            </a:r>
            <a:r>
              <a:rPr lang="zh-CN" altLang="en-US" sz="2400" dirty="0">
                <a:latin typeface="Microsoft YaHei" panose="020B0503020204020204" pitchFamily="34" charset="-122"/>
                <a:ea typeface="Microsoft YaHei" panose="020B0503020204020204" pitchFamily="34" charset="-122"/>
              </a:rPr>
              <a:t>个不同领域的问题和指令，覆盖了从烹饪到法律建议的多个话题。</a:t>
            </a:r>
            <a:r>
              <a:rPr lang="zh-CN" altLang="en-US" sz="2400" dirty="0">
                <a:solidFill>
                  <a:srgbClr val="0070C0"/>
                </a:solidFill>
                <a:latin typeface="Microsoft YaHei" panose="020B0503020204020204" pitchFamily="34" charset="-122"/>
                <a:ea typeface="Microsoft YaHei" panose="020B0503020204020204" pitchFamily="34" charset="-122"/>
              </a:rPr>
              <a:t>这些数据衡量了人们对哪个答案更有帮助的偏好</a:t>
            </a:r>
            <a:r>
              <a:rPr lang="zh-CN" altLang="en-US" sz="2400" dirty="0">
                <a:latin typeface="Microsoft YaHei" panose="020B0503020204020204" pitchFamily="34" charset="-122"/>
                <a:ea typeface="Microsoft YaHei" panose="020B0503020204020204" pitchFamily="34" charset="-122"/>
              </a:rPr>
              <a:t>，旨在为</a:t>
            </a:r>
            <a:r>
              <a:rPr lang="en-US" altLang="zh-CN" sz="2400" dirty="0">
                <a:latin typeface="Microsoft YaHei" panose="020B0503020204020204" pitchFamily="34" charset="-122"/>
                <a:ea typeface="Microsoft YaHei" panose="020B0503020204020204" pitchFamily="34" charset="-122"/>
              </a:rPr>
              <a:t>RLHF </a:t>
            </a:r>
            <a:r>
              <a:rPr lang="zh-CN" altLang="en-US" sz="2400" dirty="0">
                <a:latin typeface="Microsoft YaHei" panose="020B0503020204020204" pitchFamily="34" charset="-122"/>
                <a:ea typeface="Microsoft YaHei" panose="020B0503020204020204" pitchFamily="34" charset="-122"/>
              </a:rPr>
              <a:t>奖励模型和自然语言生成评估模型提供训练语料。具体来说，</a:t>
            </a:r>
            <a:r>
              <a:rPr lang="zh-CN" altLang="en-US" sz="2400" u="sng" dirty="0">
                <a:latin typeface="Microsoft YaHei" panose="020B0503020204020204" pitchFamily="34" charset="-122"/>
                <a:ea typeface="Microsoft YaHei" panose="020B0503020204020204" pitchFamily="34" charset="-122"/>
              </a:rPr>
              <a:t>每条数据都是</a:t>
            </a:r>
            <a:r>
              <a:rPr lang="en-US" altLang="zh-CN" sz="2400" u="sng" dirty="0">
                <a:latin typeface="Microsoft YaHei" panose="020B0503020204020204" pitchFamily="34" charset="-122"/>
                <a:ea typeface="Microsoft YaHei" panose="020B0503020204020204" pitchFamily="34" charset="-122"/>
              </a:rPr>
              <a:t>Reddit </a:t>
            </a:r>
            <a:r>
              <a:rPr lang="zh-CN" altLang="en-US" sz="2400" u="sng" dirty="0">
                <a:latin typeface="Microsoft YaHei" panose="020B0503020204020204" pitchFamily="34" charset="-122"/>
                <a:ea typeface="Microsoft YaHei" panose="020B0503020204020204" pitchFamily="34" charset="-122"/>
              </a:rPr>
              <a:t>的一篇帖子</a:t>
            </a:r>
            <a:r>
              <a:rPr lang="zh-CN" altLang="en-US" sz="2400" dirty="0">
                <a:latin typeface="Microsoft YaHei" panose="020B0503020204020204" pitchFamily="34" charset="-122"/>
                <a:ea typeface="Microsoft YaHei" panose="020B0503020204020204" pitchFamily="34" charset="-122"/>
              </a:rPr>
              <a:t>。这篇帖子中会有一个问题或指示，以及两条高赞评论作为答案。</a:t>
            </a:r>
            <a:r>
              <a:rPr lang="en-US" altLang="zh-CN" sz="2400" dirty="0">
                <a:latin typeface="Microsoft YaHei" panose="020B0503020204020204" pitchFamily="34" charset="-122"/>
                <a:ea typeface="Microsoft YaHei" panose="020B0503020204020204" pitchFamily="34" charset="-122"/>
              </a:rPr>
              <a:t>SHP </a:t>
            </a:r>
            <a:r>
              <a:rPr lang="zh-CN" altLang="en-US" sz="2400" dirty="0">
                <a:latin typeface="Microsoft YaHei" panose="020B0503020204020204" pitchFamily="34" charset="-122"/>
                <a:ea typeface="Microsoft YaHei" panose="020B0503020204020204" pitchFamily="34" charset="-122"/>
              </a:rPr>
              <a:t>数据构造时通过一定的筛选规则，</a:t>
            </a:r>
            <a:r>
              <a:rPr lang="zh-CN" altLang="en-US" sz="2400" u="sng" dirty="0">
                <a:latin typeface="Microsoft YaHei" panose="020B0503020204020204" pitchFamily="34" charset="-122"/>
                <a:ea typeface="Microsoft YaHei" panose="020B0503020204020204" pitchFamily="34" charset="-122"/>
              </a:rPr>
              <a:t>选择点赞更多的评论作为人类更加偏爱的回复</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400" dirty="0">
                <a:latin typeface="Microsoft YaHei" panose="020B0503020204020204" pitchFamily="34" charset="-122"/>
                <a:ea typeface="Microsoft YaHei" panose="020B0503020204020204" pitchFamily="34" charset="-122"/>
              </a:rPr>
              <a:t>SHP </a:t>
            </a:r>
            <a:r>
              <a:rPr lang="zh-CN" altLang="en-US" sz="2400" dirty="0">
                <a:latin typeface="Microsoft YaHei" panose="020B0503020204020204" pitchFamily="34" charset="-122"/>
                <a:ea typeface="Microsoft YaHei" panose="020B0503020204020204" pitchFamily="34" charset="-122"/>
              </a:rPr>
              <a:t>和</a:t>
            </a:r>
            <a:r>
              <a:rPr lang="en-US" altLang="zh-CN" sz="2400" dirty="0">
                <a:latin typeface="Microsoft YaHei" panose="020B0503020204020204" pitchFamily="34" charset="-122"/>
                <a:ea typeface="Microsoft YaHei" panose="020B0503020204020204" pitchFamily="34" charset="-122"/>
              </a:rPr>
              <a:t>Anthropic </a:t>
            </a:r>
            <a:r>
              <a:rPr lang="zh-CN" altLang="en-US" sz="2400" dirty="0">
                <a:latin typeface="Microsoft YaHei" panose="020B0503020204020204" pitchFamily="34" charset="-122"/>
                <a:ea typeface="Microsoft YaHei" panose="020B0503020204020204" pitchFamily="34" charset="-122"/>
              </a:rPr>
              <a:t>的</a:t>
            </a:r>
            <a:r>
              <a:rPr lang="en-US" altLang="zh-CN" sz="2400" dirty="0">
                <a:latin typeface="Microsoft YaHei" panose="020B0503020204020204" pitchFamily="34" charset="-122"/>
                <a:ea typeface="Microsoft YaHei" panose="020B0503020204020204" pitchFamily="34" charset="-122"/>
              </a:rPr>
              <a:t>HH-RLHF</a:t>
            </a:r>
            <a:r>
              <a:rPr lang="zh-CN" altLang="en-US" sz="2400" dirty="0">
                <a:latin typeface="Microsoft YaHei" panose="020B0503020204020204" pitchFamily="34" charset="-122"/>
                <a:ea typeface="Microsoft YaHei" panose="020B0503020204020204" pitchFamily="34" charset="-122"/>
              </a:rPr>
              <a:t>有所不同。最大的差异在于</a:t>
            </a:r>
            <a:r>
              <a:rPr lang="en-US" altLang="zh-CN" sz="2400" dirty="0">
                <a:solidFill>
                  <a:srgbClr val="0070C0"/>
                </a:solidFill>
                <a:latin typeface="Microsoft YaHei" panose="020B0503020204020204" pitchFamily="34" charset="-122"/>
                <a:ea typeface="Microsoft YaHei" panose="020B0503020204020204" pitchFamily="34" charset="-122"/>
              </a:rPr>
              <a:t>SHP </a:t>
            </a:r>
            <a:r>
              <a:rPr lang="zh-CN" altLang="en-US" sz="2400" dirty="0">
                <a:solidFill>
                  <a:srgbClr val="0070C0"/>
                </a:solidFill>
                <a:latin typeface="Microsoft YaHei" panose="020B0503020204020204" pitchFamily="34" charset="-122"/>
                <a:ea typeface="Microsoft YaHei" panose="020B0503020204020204" pitchFamily="34" charset="-122"/>
              </a:rPr>
              <a:t>里的内容都是</a:t>
            </a:r>
            <a:r>
              <a:rPr lang="en-US" altLang="zh-CN" sz="2400" dirty="0">
                <a:solidFill>
                  <a:srgbClr val="0070C0"/>
                </a:solidFill>
                <a:latin typeface="Microsoft YaHei" panose="020B0503020204020204" pitchFamily="34" charset="-122"/>
                <a:ea typeface="Microsoft YaHei" panose="020B0503020204020204" pitchFamily="34" charset="-122"/>
              </a:rPr>
              <a:t>Reddit </a:t>
            </a:r>
            <a:r>
              <a:rPr lang="zh-CN" altLang="en-US" sz="2400" dirty="0">
                <a:solidFill>
                  <a:srgbClr val="0070C0"/>
                </a:solidFill>
                <a:latin typeface="Microsoft YaHei" panose="020B0503020204020204" pitchFamily="34" charset="-122"/>
                <a:ea typeface="Microsoft YaHei" panose="020B0503020204020204" pitchFamily="34" charset="-122"/>
              </a:rPr>
              <a:t>用户自然产生的</a:t>
            </a:r>
            <a:r>
              <a:rPr lang="zh-CN" altLang="en-US" sz="2400" dirty="0">
                <a:latin typeface="Microsoft YaHei" panose="020B0503020204020204" pitchFamily="34" charset="-122"/>
                <a:ea typeface="Microsoft YaHei" panose="020B0503020204020204" pitchFamily="34" charset="-122"/>
              </a:rPr>
              <a:t>，而</a:t>
            </a:r>
            <a:r>
              <a:rPr lang="en-US" altLang="zh-CN" sz="2400" dirty="0">
                <a:solidFill>
                  <a:srgbClr val="0070C0"/>
                </a:solidFill>
                <a:latin typeface="Microsoft YaHei" panose="020B0503020204020204" pitchFamily="34" charset="-122"/>
                <a:ea typeface="Microsoft YaHei" panose="020B0503020204020204" pitchFamily="34" charset="-122"/>
              </a:rPr>
              <a:t>HH-RLHF </a:t>
            </a:r>
            <a:r>
              <a:rPr lang="zh-CN" altLang="en-US" sz="2400" dirty="0">
                <a:solidFill>
                  <a:srgbClr val="0070C0"/>
                </a:solidFill>
                <a:latin typeface="Microsoft YaHei" panose="020B0503020204020204" pitchFamily="34" charset="-122"/>
                <a:ea typeface="Microsoft YaHei" panose="020B0503020204020204" pitchFamily="34" charset="-122"/>
              </a:rPr>
              <a:t>中的内容则是机器生成的</a:t>
            </a:r>
            <a:r>
              <a:rPr lang="zh-CN" altLang="en-US" sz="2400" dirty="0">
                <a:latin typeface="Microsoft YaHei" panose="020B0503020204020204" pitchFamily="34" charset="-122"/>
                <a:ea typeface="Microsoft YaHei" panose="020B0503020204020204" pitchFamily="34" charset="-122"/>
              </a:rPr>
              <a:t>。这意味着这两个数据集的内容风格和特点都大有不同，可以互为补充。</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开源数据</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916878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9">
            <a:extLst>
              <a:ext uri="{FF2B5EF4-FFF2-40B4-BE49-F238E27FC236}">
                <a16:creationId xmlns:a16="http://schemas.microsoft.com/office/drawing/2014/main" id="{1ABDC92A-F37B-36DE-2BFE-B2A3EE4BC7D9}"/>
              </a:ext>
            </a:extLst>
          </p:cNvPr>
          <p:cNvSpPr>
            <a:spLocks noChangeArrowheads="1"/>
          </p:cNvSpPr>
          <p:nvPr/>
        </p:nvSpPr>
        <p:spPr bwMode="auto">
          <a:xfrm>
            <a:off x="610868" y="3668490"/>
            <a:ext cx="5676900" cy="782450"/>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基于人类反馈的强化学习</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奖励模型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近端策略优化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37</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000" b="1" dirty="0">
                  <a:solidFill>
                    <a:srgbClr val="0070C0"/>
                  </a:solidFill>
                  <a:latin typeface="微软雅黑" panose="020B0503020204020204" pitchFamily="34" charset="-122"/>
                  <a:ea typeface="微软雅黑" panose="020B0503020204020204" pitchFamily="34" charset="-122"/>
                </a:rPr>
                <a:t>MOSS-RLHF</a:t>
              </a:r>
              <a:r>
                <a:rPr lang="zh-CN" altLang="en-US" sz="2000" b="1" dirty="0">
                  <a:solidFill>
                    <a:srgbClr val="0070C0"/>
                  </a:solidFill>
                  <a:latin typeface="微软雅黑" panose="020B0503020204020204" pitchFamily="34" charset="-122"/>
                  <a:ea typeface="微软雅黑" panose="020B0503020204020204" pitchFamily="34" charset="-122"/>
                </a:rPr>
                <a:t>实践</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3651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38</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4051237"/>
          </a:xfrm>
          <a:prstGeom prst="rect">
            <a:avLst/>
          </a:prstGeom>
          <a:noFill/>
        </p:spPr>
        <p:txBody>
          <a:bodyPr wrap="square">
            <a:spAutoFit/>
          </a:bodyPr>
          <a:lstStyle/>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近端策略优化</a:t>
            </a:r>
            <a:r>
              <a:rPr lang="en-US" altLang="zh-CN" sz="2400" dirty="0">
                <a:latin typeface="Microsoft YaHei" panose="020B0503020204020204" pitchFamily="34" charset="-122"/>
                <a:ea typeface="Microsoft YaHei" panose="020B0503020204020204" pitchFamily="34" charset="-122"/>
              </a:rPr>
              <a:t>[170] </a:t>
            </a:r>
            <a:r>
              <a:rPr lang="zh-CN" altLang="en-US" sz="2400" dirty="0">
                <a:latin typeface="Microsoft YaHei" panose="020B0503020204020204" pitchFamily="34" charset="-122"/>
                <a:ea typeface="Microsoft YaHei" panose="020B0503020204020204" pitchFamily="34" charset="-122"/>
              </a:rPr>
              <a:t>是对强化学习中策略梯度方法的改进，可以解决传统的策略梯度方法中存在的高方差、低数据效率、易发散等问题，从而</a:t>
            </a:r>
            <a:r>
              <a:rPr lang="zh-CN" altLang="en-US" sz="2400" dirty="0">
                <a:solidFill>
                  <a:srgbClr val="0070C0"/>
                </a:solidFill>
                <a:latin typeface="Microsoft YaHei" panose="020B0503020204020204" pitchFamily="34" charset="-122"/>
                <a:ea typeface="Microsoft YaHei" panose="020B0503020204020204" pitchFamily="34" charset="-122"/>
              </a:rPr>
              <a:t>提高强化学习算法的可靠性和适用性</a:t>
            </a:r>
            <a:r>
              <a:rPr lang="zh-CN" altLang="en-US" sz="2400" dirty="0">
                <a:latin typeface="Microsoft YaHei" panose="020B0503020204020204" pitchFamily="34" charset="-122"/>
                <a:ea typeface="Microsoft YaHei" panose="020B0503020204020204" pitchFamily="34" charset="-122"/>
              </a:rPr>
              <a:t>。近端策略优化在各种基准任务中取得了非常好的性能，并且在机器人控制、自动驾驶、游戏等领域中都有广泛的应用。</a:t>
            </a:r>
            <a:r>
              <a:rPr lang="en-US" altLang="zh-CN" sz="2400" dirty="0" err="1">
                <a:solidFill>
                  <a:srgbClr val="0070C0"/>
                </a:solidFill>
                <a:latin typeface="Microsoft YaHei" panose="020B0503020204020204" pitchFamily="34" charset="-122"/>
                <a:ea typeface="Microsoft YaHei" panose="020B0503020204020204" pitchFamily="34" charset="-122"/>
              </a:rPr>
              <a:t>OpenAI</a:t>
            </a:r>
            <a:r>
              <a:rPr lang="en-US" altLang="zh-CN" sz="2400" dirty="0">
                <a:solidFill>
                  <a:srgbClr val="0070C0"/>
                </a:solidFill>
                <a:latin typeface="Microsoft YaHei" panose="020B0503020204020204" pitchFamily="34" charset="-122"/>
                <a:ea typeface="Microsoft YaHei" panose="020B0503020204020204" pitchFamily="34" charset="-122"/>
              </a:rPr>
              <a:t> </a:t>
            </a:r>
            <a:r>
              <a:rPr lang="zh-CN" altLang="en-US" sz="2400" dirty="0">
                <a:solidFill>
                  <a:srgbClr val="0070C0"/>
                </a:solidFill>
                <a:latin typeface="Microsoft YaHei" panose="020B0503020204020204" pitchFamily="34" charset="-122"/>
                <a:ea typeface="Microsoft YaHei" panose="020B0503020204020204" pitchFamily="34" charset="-122"/>
              </a:rPr>
              <a:t>在多个使用强化学习的任务中都采用该方法</a:t>
            </a:r>
            <a:r>
              <a:rPr lang="zh-CN" altLang="en-US" sz="2400" dirty="0">
                <a:latin typeface="Microsoft YaHei" panose="020B0503020204020204" pitchFamily="34" charset="-122"/>
                <a:ea typeface="Microsoft YaHei" panose="020B0503020204020204" pitchFamily="34" charset="-122"/>
              </a:rPr>
              <a:t>，并将该方法成功应用于微调语言模型使之遵循人类指令和符合人类偏好。</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本节将从策略梯度、广义优势估计和近端策略优化算法三个方面详细介绍近端策略优化。</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近端策略优化</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2569633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39</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策略梯度方法有三个基本组成部分：演员、环境和奖励函数，如图</a:t>
            </a:r>
            <a:r>
              <a:rPr lang="en-US" altLang="zh-CN" sz="2400" dirty="0">
                <a:latin typeface="Microsoft YaHei" panose="020B0503020204020204" pitchFamily="34" charset="-122"/>
                <a:ea typeface="Microsoft YaHei" panose="020B0503020204020204" pitchFamily="34" charset="-122"/>
              </a:rPr>
              <a:t>6.4 </a:t>
            </a:r>
            <a:r>
              <a:rPr lang="zh-CN" altLang="en-US" sz="2400" dirty="0">
                <a:latin typeface="Microsoft YaHei" panose="020B0503020204020204" pitchFamily="34" charset="-122"/>
                <a:ea typeface="Microsoft YaHei" panose="020B0503020204020204" pitchFamily="34" charset="-122"/>
              </a:rPr>
              <a:t>所示，演员可以采取各种可能的动作与环境交互，在交互的过程中环境会依据当前环境状态和演员的动作给出相应的奖励，并修改自身状态。</a:t>
            </a:r>
            <a:r>
              <a:rPr lang="zh-CN" altLang="en-US" sz="2400" b="1" dirty="0">
                <a:latin typeface="Microsoft YaHei" panose="020B0503020204020204" pitchFamily="34" charset="-122"/>
                <a:ea typeface="Microsoft YaHei" panose="020B0503020204020204" pitchFamily="34" charset="-122"/>
              </a:rPr>
              <a:t>演员的目的就在于调整策略</a:t>
            </a:r>
            <a:r>
              <a:rPr lang="zh-CN" altLang="en-US" sz="2400" dirty="0">
                <a:latin typeface="Microsoft YaHei" panose="020B0503020204020204" pitchFamily="34" charset="-122"/>
                <a:ea typeface="Microsoft YaHei" panose="020B0503020204020204" pitchFamily="34" charset="-122"/>
              </a:rPr>
              <a:t>，即根据环境信息决定采取什么动作以最大化奖励。</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策略梯度</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D6D5049F-8988-751D-E122-5ECE4462F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811" y="3138945"/>
            <a:ext cx="7179164" cy="3582530"/>
          </a:xfrm>
          <a:prstGeom prst="rect">
            <a:avLst/>
          </a:prstGeom>
        </p:spPr>
      </p:pic>
    </p:spTree>
    <p:extLst>
      <p:ext uri="{BB962C8B-B14F-4D97-AF65-F5344CB8AC3E}">
        <p14:creationId xmlns:p14="http://schemas.microsoft.com/office/powerpoint/2010/main" val="4291908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9">
            <a:extLst>
              <a:ext uri="{FF2B5EF4-FFF2-40B4-BE49-F238E27FC236}">
                <a16:creationId xmlns:a16="http://schemas.microsoft.com/office/drawing/2014/main" id="{1ABDC92A-F37B-36DE-2BFE-B2A3EE4BC7D9}"/>
              </a:ext>
            </a:extLst>
          </p:cNvPr>
          <p:cNvSpPr>
            <a:spLocks noChangeArrowheads="1"/>
          </p:cNvSpPr>
          <p:nvPr/>
        </p:nvSpPr>
        <p:spPr bwMode="auto">
          <a:xfrm>
            <a:off x="646004" y="2373806"/>
            <a:ext cx="5676900" cy="782450"/>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基于人类反馈的强化学习</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奖励模型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近端策略优化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4</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000" b="1" dirty="0">
                  <a:solidFill>
                    <a:srgbClr val="0070C0"/>
                  </a:solidFill>
                  <a:latin typeface="微软雅黑" panose="020B0503020204020204" pitchFamily="34" charset="-122"/>
                  <a:ea typeface="微软雅黑" panose="020B0503020204020204" pitchFamily="34" charset="-122"/>
                </a:rPr>
                <a:t>MOSS-RLHF</a:t>
              </a:r>
              <a:r>
                <a:rPr lang="zh-CN" altLang="en-US" sz="2000" b="1" dirty="0">
                  <a:solidFill>
                    <a:srgbClr val="0070C0"/>
                  </a:solidFill>
                  <a:latin typeface="微软雅黑" panose="020B0503020204020204" pitchFamily="34" charset="-122"/>
                  <a:ea typeface="微软雅黑" panose="020B0503020204020204" pitchFamily="34" charset="-122"/>
                </a:rPr>
                <a:t>实践</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90896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15C1B07-FA9A-C776-6AF4-CE0169305224}"/>
              </a:ext>
            </a:extLst>
          </p:cNvPr>
          <p:cNvSpPr txBox="1"/>
          <p:nvPr/>
        </p:nvSpPr>
        <p:spPr>
          <a:xfrm>
            <a:off x="5255822" y="2502618"/>
            <a:ext cx="6097978" cy="374346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一次完整的演员与环境交互的过程如图</a:t>
            </a:r>
            <a:r>
              <a:rPr lang="en-US" altLang="zh-CN" sz="2400" dirty="0">
                <a:latin typeface="Microsoft YaHei" panose="020B0503020204020204" pitchFamily="34" charset="-122"/>
                <a:ea typeface="Microsoft YaHei" panose="020B0503020204020204" pitchFamily="34" charset="-122"/>
              </a:rPr>
              <a:t>6.5 </a:t>
            </a:r>
            <a:r>
              <a:rPr lang="zh-CN" altLang="en-US" sz="2400" dirty="0">
                <a:latin typeface="Microsoft YaHei" panose="020B0503020204020204" pitchFamily="34" charset="-122"/>
                <a:ea typeface="Microsoft YaHei" panose="020B0503020204020204" pitchFamily="34" charset="-122"/>
              </a:rPr>
              <a:t>所示，环境初始状态为 </a:t>
            </a:r>
            <a:r>
              <a:rPr lang="en-US" altLang="zh-CN" sz="2400" dirty="0">
                <a:latin typeface="Microsoft YaHei" panose="020B0503020204020204" pitchFamily="34" charset="-122"/>
                <a:ea typeface="Microsoft YaHei" panose="020B0503020204020204" pitchFamily="34" charset="-122"/>
              </a:rPr>
              <a:t>s</a:t>
            </a:r>
            <a:r>
              <a:rPr lang="en-US" altLang="zh-CN" sz="2400" baseline="-25000" dirty="0">
                <a:latin typeface="Microsoft YaHei" panose="020B0503020204020204" pitchFamily="34" charset="-122"/>
                <a:ea typeface="Microsoft YaHei" panose="020B0503020204020204" pitchFamily="34" charset="-122"/>
              </a:rPr>
              <a:t>1</a:t>
            </a:r>
            <a:r>
              <a:rPr lang="zh-CN" altLang="en-US" sz="2400" dirty="0">
                <a:latin typeface="Microsoft YaHei" panose="020B0503020204020204" pitchFamily="34" charset="-122"/>
                <a:ea typeface="Microsoft YaHei" panose="020B0503020204020204" pitchFamily="34" charset="-122"/>
              </a:rPr>
              <a:t>，演员依据初始状态 </a:t>
            </a:r>
            <a:r>
              <a:rPr lang="en-US" altLang="zh-CN" sz="2400" dirty="0">
                <a:latin typeface="Microsoft YaHei" panose="020B0503020204020204" pitchFamily="34" charset="-122"/>
                <a:ea typeface="Microsoft YaHei" panose="020B0503020204020204" pitchFamily="34" charset="-122"/>
              </a:rPr>
              <a:t>s</a:t>
            </a:r>
            <a:r>
              <a:rPr lang="en-US" altLang="zh-CN" sz="2400" baseline="-25000" dirty="0">
                <a:latin typeface="Microsoft YaHei" panose="020B0503020204020204" pitchFamily="34" charset="-122"/>
                <a:ea typeface="Microsoft YaHei" panose="020B0503020204020204" pitchFamily="34" charset="-122"/>
              </a:rPr>
              <a:t>1</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采取动作 </a:t>
            </a:r>
            <a:r>
              <a:rPr lang="en-US" altLang="zh-CN" sz="2400" dirty="0">
                <a:latin typeface="Microsoft YaHei" panose="020B0503020204020204" pitchFamily="34" charset="-122"/>
                <a:ea typeface="Microsoft YaHei" panose="020B0503020204020204" pitchFamily="34" charset="-122"/>
              </a:rPr>
              <a:t>a</a:t>
            </a:r>
            <a:r>
              <a:rPr lang="en-US" altLang="zh-CN" sz="2400" baseline="-25000" dirty="0">
                <a:latin typeface="Microsoft YaHei" panose="020B0503020204020204" pitchFamily="34" charset="-122"/>
                <a:ea typeface="Microsoft YaHei" panose="020B0503020204020204" pitchFamily="34" charset="-122"/>
              </a:rPr>
              <a:t>1</a:t>
            </a:r>
            <a:r>
              <a:rPr lang="zh-CN" altLang="en-US" sz="2400" dirty="0">
                <a:latin typeface="Microsoft YaHei" panose="020B0503020204020204" pitchFamily="34" charset="-122"/>
                <a:ea typeface="Microsoft YaHei" panose="020B0503020204020204" pitchFamily="34" charset="-122"/>
              </a:rPr>
              <a:t>，奖励函数依据</a:t>
            </a:r>
            <a:r>
              <a:rPr lang="en-US" altLang="zh-CN" sz="2400" dirty="0">
                <a:latin typeface="Microsoft YaHei" panose="020B0503020204020204" pitchFamily="34" charset="-122"/>
                <a:ea typeface="Microsoft YaHei" panose="020B0503020204020204" pitchFamily="34" charset="-122"/>
              </a:rPr>
              <a:t>(s</a:t>
            </a:r>
            <a:r>
              <a:rPr lang="en-US" altLang="zh-CN" sz="2400" baseline="-25000" dirty="0">
                <a:latin typeface="Microsoft YaHei" panose="020B0503020204020204" pitchFamily="34" charset="-122"/>
                <a:ea typeface="Microsoft YaHei" panose="020B0503020204020204" pitchFamily="34" charset="-122"/>
              </a:rPr>
              <a:t>1</a:t>
            </a:r>
            <a:r>
              <a:rPr lang="en-US" altLang="zh-CN" sz="2400" dirty="0">
                <a:latin typeface="Microsoft YaHei" panose="020B0503020204020204" pitchFamily="34" charset="-122"/>
                <a:ea typeface="Microsoft YaHei" panose="020B0503020204020204" pitchFamily="34" charset="-122"/>
              </a:rPr>
              <a:t>, a</a:t>
            </a:r>
            <a:r>
              <a:rPr lang="en-US" altLang="zh-CN" sz="2400" baseline="-25000" dirty="0">
                <a:latin typeface="Microsoft YaHei" panose="020B0503020204020204" pitchFamily="34" charset="-122"/>
                <a:ea typeface="Microsoft YaHei" panose="020B0503020204020204" pitchFamily="34" charset="-122"/>
              </a:rPr>
              <a:t>1</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给出奖励</a:t>
            </a:r>
            <a:r>
              <a:rPr lang="en-US" altLang="zh-CN" sz="2400" dirty="0">
                <a:latin typeface="Microsoft YaHei" panose="020B0503020204020204" pitchFamily="34" charset="-122"/>
                <a:ea typeface="Microsoft YaHei" panose="020B0503020204020204" pitchFamily="34" charset="-122"/>
              </a:rPr>
              <a:t>r</a:t>
            </a:r>
            <a:r>
              <a:rPr lang="en-US" altLang="zh-CN" sz="2400" baseline="-25000" dirty="0">
                <a:latin typeface="Microsoft YaHei" panose="020B0503020204020204" pitchFamily="34" charset="-122"/>
                <a:ea typeface="Microsoft YaHei" panose="020B0503020204020204" pitchFamily="34" charset="-122"/>
              </a:rPr>
              <a:t>1</a:t>
            </a:r>
            <a:r>
              <a:rPr lang="zh-CN" altLang="en-US" sz="2400" dirty="0">
                <a:latin typeface="Microsoft YaHei" panose="020B0503020204020204" pitchFamily="34" charset="-122"/>
                <a:ea typeface="Microsoft YaHei" panose="020B0503020204020204" pitchFamily="34" charset="-122"/>
              </a:rPr>
              <a:t>，环境接受动作 </a:t>
            </a:r>
            <a:r>
              <a:rPr lang="en-US" altLang="zh-CN" sz="2400" dirty="0">
                <a:latin typeface="Microsoft YaHei" panose="020B0503020204020204" pitchFamily="34" charset="-122"/>
                <a:ea typeface="Microsoft YaHei" panose="020B0503020204020204" pitchFamily="34" charset="-122"/>
              </a:rPr>
              <a:t>a</a:t>
            </a:r>
            <a:r>
              <a:rPr lang="en-US" altLang="zh-CN" sz="2400" baseline="-25000" dirty="0">
                <a:latin typeface="Microsoft YaHei" panose="020B0503020204020204" pitchFamily="34" charset="-122"/>
                <a:ea typeface="Microsoft YaHei" panose="020B0503020204020204" pitchFamily="34" charset="-122"/>
              </a:rPr>
              <a:t>1</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的影响修改自身状态为 </a:t>
            </a:r>
            <a:r>
              <a:rPr lang="en-US" altLang="zh-CN" sz="2400" dirty="0">
                <a:latin typeface="Microsoft YaHei" panose="020B0503020204020204" pitchFamily="34" charset="-122"/>
                <a:ea typeface="Microsoft YaHei" panose="020B0503020204020204" pitchFamily="34" charset="-122"/>
              </a:rPr>
              <a:t>s</a:t>
            </a:r>
            <a:r>
              <a:rPr lang="en-US" altLang="zh-CN" sz="2400" baseline="-25000" dirty="0">
                <a:latin typeface="Microsoft YaHei" panose="020B0503020204020204" pitchFamily="34" charset="-122"/>
                <a:ea typeface="Microsoft YaHei" panose="020B0503020204020204" pitchFamily="34" charset="-122"/>
              </a:rPr>
              <a:t>2</a:t>
            </a:r>
            <a:r>
              <a:rPr lang="zh-CN" altLang="en-US" sz="2400" dirty="0">
                <a:latin typeface="Microsoft YaHei" panose="020B0503020204020204" pitchFamily="34" charset="-122"/>
                <a:ea typeface="Microsoft YaHei" panose="020B0503020204020204" pitchFamily="34" charset="-122"/>
              </a:rPr>
              <a:t>，</a:t>
            </a:r>
            <a:r>
              <a:rPr lang="zh-CN" altLang="en-US" sz="2400" dirty="0">
                <a:solidFill>
                  <a:srgbClr val="0070C0"/>
                </a:solidFill>
                <a:latin typeface="Microsoft YaHei" panose="020B0503020204020204" pitchFamily="34" charset="-122"/>
                <a:ea typeface="Microsoft YaHei" panose="020B0503020204020204" pitchFamily="34" charset="-122"/>
              </a:rPr>
              <a:t>如此不断重复这一过程直到交互结束</a:t>
            </a:r>
            <a:r>
              <a:rPr lang="zh-CN" altLang="en-US" sz="2400" dirty="0">
                <a:latin typeface="Microsoft YaHei" panose="020B0503020204020204" pitchFamily="34" charset="-122"/>
                <a:ea typeface="Microsoft YaHei" panose="020B0503020204020204" pitchFamily="34" charset="-122"/>
              </a:rPr>
              <a:t>。在这一交互过程中，定义环境状态 </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和演员动作 </a:t>
            </a:r>
            <a:r>
              <a:rPr lang="en-US" altLang="zh-CN" sz="2400" dirty="0">
                <a:latin typeface="Microsoft YaHei" panose="020B0503020204020204" pitchFamily="34" charset="-122"/>
                <a:ea typeface="Microsoft YaHei" panose="020B0503020204020204" pitchFamily="34" charset="-122"/>
              </a:rPr>
              <a:t>a</a:t>
            </a:r>
            <a:r>
              <a:rPr lang="en-US" altLang="zh-CN" sz="2400" baseline="-25000" dirty="0">
                <a:latin typeface="Microsoft YaHei" panose="020B0503020204020204" pitchFamily="34" charset="-122"/>
                <a:ea typeface="Microsoft YaHei" panose="020B0503020204020204" pitchFamily="34" charset="-122"/>
              </a:rPr>
              <a:t>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组成的序列为轨迹（</a:t>
            </a:r>
            <a:r>
              <a:rPr lang="en-US" altLang="zh-CN" sz="2400" dirty="0">
                <a:latin typeface="Microsoft YaHei" panose="020B0503020204020204" pitchFamily="34" charset="-122"/>
                <a:ea typeface="Microsoft YaHei" panose="020B0503020204020204" pitchFamily="34" charset="-122"/>
              </a:rPr>
              <a:t>Trajectory</a:t>
            </a:r>
            <a:r>
              <a:rPr lang="zh-CN" altLang="en-US" sz="2400" dirty="0">
                <a:latin typeface="Microsoft YaHei" panose="020B0503020204020204" pitchFamily="34" charset="-122"/>
                <a:ea typeface="Microsoft YaHei" panose="020B0503020204020204" pitchFamily="34" charset="-122"/>
              </a:rPr>
              <a:t>）</a:t>
            </a:r>
            <a:r>
              <a:rPr lang="el-GR" altLang="zh-CN" sz="2400" dirty="0">
                <a:latin typeface="Microsoft YaHei" panose="020B0503020204020204" pitchFamily="34" charset="-122"/>
                <a:ea typeface="Microsoft YaHei" panose="020B0503020204020204" pitchFamily="34" charset="-122"/>
              </a:rPr>
              <a:t>τ</a:t>
            </a:r>
            <a:r>
              <a:rPr lang="zh-CN" altLang="el-GR"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p:txBody>
      </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40</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上述过程可以形式化地表示为：设环境的状态为 </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zh-CN" altLang="en-US" sz="2400" dirty="0">
                <a:latin typeface="Microsoft YaHei" panose="020B0503020204020204" pitchFamily="34" charset="-122"/>
                <a:ea typeface="Microsoft YaHei" panose="020B0503020204020204" pitchFamily="34" charset="-122"/>
              </a:rPr>
              <a:t>，演员的策略函数 </a:t>
            </a:r>
            <a:r>
              <a:rPr lang="el-GR" altLang="zh-CN" sz="2400" dirty="0" err="1">
                <a:latin typeface="Microsoft YaHei" panose="020B0503020204020204" pitchFamily="34" charset="-122"/>
                <a:ea typeface="Microsoft YaHei" panose="020B0503020204020204" pitchFamily="34" charset="-122"/>
              </a:rPr>
              <a:t>π</a:t>
            </a:r>
            <a:r>
              <a:rPr lang="el-GR" altLang="zh-CN" sz="2400" baseline="-25000" dirty="0" err="1">
                <a:latin typeface="Microsoft YaHei" panose="020B0503020204020204" pitchFamily="34" charset="-122"/>
                <a:ea typeface="Microsoft YaHei" panose="020B0503020204020204" pitchFamily="34" charset="-122"/>
              </a:rPr>
              <a:t>θ</a:t>
            </a:r>
            <a:r>
              <a:rPr lang="el-GR"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是从环境状态 </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到动作 </a:t>
            </a:r>
            <a:r>
              <a:rPr lang="en-US" altLang="zh-CN" sz="2400" dirty="0">
                <a:latin typeface="Microsoft YaHei" panose="020B0503020204020204" pitchFamily="34" charset="-122"/>
                <a:ea typeface="Microsoft YaHei" panose="020B0503020204020204" pitchFamily="34" charset="-122"/>
              </a:rPr>
              <a:t>a</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的映射，其中 </a:t>
            </a:r>
            <a:r>
              <a:rPr lang="el-GR" altLang="zh-CN" sz="24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是策略函数 </a:t>
            </a:r>
            <a:r>
              <a:rPr lang="el-GR" altLang="zh-CN" sz="2400" dirty="0">
                <a:latin typeface="Microsoft YaHei" panose="020B0503020204020204" pitchFamily="34" charset="-122"/>
                <a:ea typeface="Microsoft YaHei" panose="020B0503020204020204" pitchFamily="34" charset="-122"/>
              </a:rPr>
              <a:t>π </a:t>
            </a:r>
            <a:r>
              <a:rPr lang="zh-CN" altLang="en-US" sz="2400" dirty="0">
                <a:latin typeface="Microsoft YaHei" panose="020B0503020204020204" pitchFamily="34" charset="-122"/>
                <a:ea typeface="Microsoft YaHei" panose="020B0503020204020204" pitchFamily="34" charset="-122"/>
              </a:rPr>
              <a:t>的参数；奖励函数 </a:t>
            </a:r>
            <a:r>
              <a:rPr lang="en-US" altLang="zh-CN" sz="2400" dirty="0">
                <a:latin typeface="Microsoft YaHei" panose="020B0503020204020204" pitchFamily="34" charset="-122"/>
                <a:ea typeface="Microsoft YaHei" panose="020B0503020204020204" pitchFamily="34" charset="-122"/>
              </a:rPr>
              <a:t>r(</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为从环境状态和演员动作到奖励值的映射。</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策略梯度</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3" name="Picture 2">
            <a:extLst>
              <a:ext uri="{FF2B5EF4-FFF2-40B4-BE49-F238E27FC236}">
                <a16:creationId xmlns:a16="http://schemas.microsoft.com/office/drawing/2014/main" id="{2197243A-97B0-3D68-7EF0-90A26590930D}"/>
              </a:ext>
            </a:extLst>
          </p:cNvPr>
          <p:cNvPicPr>
            <a:picLocks noChangeAspect="1"/>
          </p:cNvPicPr>
          <p:nvPr/>
        </p:nvPicPr>
        <p:blipFill>
          <a:blip r:embed="rId3"/>
          <a:stretch>
            <a:fillRect/>
          </a:stretch>
        </p:blipFill>
        <p:spPr>
          <a:xfrm>
            <a:off x="7851775" y="5824965"/>
            <a:ext cx="3962400" cy="317500"/>
          </a:xfrm>
          <a:prstGeom prst="rect">
            <a:avLst/>
          </a:prstGeom>
        </p:spPr>
      </p:pic>
      <p:pic>
        <p:nvPicPr>
          <p:cNvPr id="5" name="Picture 4">
            <a:extLst>
              <a:ext uri="{FF2B5EF4-FFF2-40B4-BE49-F238E27FC236}">
                <a16:creationId xmlns:a16="http://schemas.microsoft.com/office/drawing/2014/main" id="{E17796B6-66EE-23BD-AB4F-DA34A96D94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04" y="2725024"/>
            <a:ext cx="4762500" cy="3517900"/>
          </a:xfrm>
          <a:prstGeom prst="rect">
            <a:avLst/>
          </a:prstGeom>
        </p:spPr>
      </p:pic>
    </p:spTree>
    <p:extLst>
      <p:ext uri="{BB962C8B-B14F-4D97-AF65-F5344CB8AC3E}">
        <p14:creationId xmlns:p14="http://schemas.microsoft.com/office/powerpoint/2010/main" val="24749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41</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给定策略函数参数 </a:t>
            </a:r>
            <a:r>
              <a:rPr lang="el-GR" altLang="zh-CN" sz="2400" dirty="0">
                <a:latin typeface="Microsoft YaHei" panose="020B0503020204020204" pitchFamily="34" charset="-122"/>
                <a:ea typeface="Microsoft YaHei" panose="020B0503020204020204" pitchFamily="34" charset="-122"/>
              </a:rPr>
              <a:t>θ</a:t>
            </a:r>
            <a:r>
              <a:rPr lang="zh-CN" alt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可以计算某条轨迹发生的概率 </a:t>
            </a:r>
            <a:r>
              <a:rPr lang="en-US" altLang="zh-CN" sz="2400" dirty="0">
                <a:latin typeface="Microsoft YaHei" panose="020B0503020204020204" pitchFamily="34" charset="-122"/>
                <a:ea typeface="Microsoft YaHei" panose="020B0503020204020204" pitchFamily="34" charset="-122"/>
              </a:rPr>
              <a:t>p</a:t>
            </a:r>
            <a:r>
              <a:rPr lang="el-GR" altLang="zh-CN" sz="2400" baseline="-25000" dirty="0">
                <a:latin typeface="Microsoft YaHei" panose="020B0503020204020204" pitchFamily="34" charset="-122"/>
                <a:ea typeface="Microsoft YaHei" panose="020B0503020204020204" pitchFamily="34" charset="-122"/>
              </a:rPr>
              <a:t>θ</a:t>
            </a:r>
            <a:r>
              <a:rPr lang="el-GR" altLang="zh-CN" sz="2400" dirty="0">
                <a:latin typeface="Microsoft YaHei" panose="020B0503020204020204" pitchFamily="34" charset="-122"/>
                <a:ea typeface="Microsoft YaHei" panose="020B0503020204020204" pitchFamily="34" charset="-122"/>
              </a:rPr>
              <a:t>(τ ) </a:t>
            </a:r>
            <a:r>
              <a:rPr lang="zh-CN" altLang="en-US" sz="2400" dirty="0">
                <a:latin typeface="Microsoft YaHei" panose="020B0503020204020204" pitchFamily="34" charset="-122"/>
                <a:ea typeface="Microsoft YaHei" panose="020B0503020204020204" pitchFamily="34" charset="-122"/>
              </a:rPr>
              <a:t>为</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策略梯度</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14" name="Picture 13">
            <a:extLst>
              <a:ext uri="{FF2B5EF4-FFF2-40B4-BE49-F238E27FC236}">
                <a16:creationId xmlns:a16="http://schemas.microsoft.com/office/drawing/2014/main" id="{76562597-00EB-F029-6BD4-238BCDA00DF8}"/>
              </a:ext>
            </a:extLst>
          </p:cNvPr>
          <p:cNvPicPr>
            <a:picLocks noChangeAspect="1"/>
          </p:cNvPicPr>
          <p:nvPr/>
        </p:nvPicPr>
        <p:blipFill>
          <a:blip r:embed="rId3"/>
          <a:stretch>
            <a:fillRect/>
          </a:stretch>
        </p:blipFill>
        <p:spPr>
          <a:xfrm>
            <a:off x="2209800" y="1892751"/>
            <a:ext cx="7772400" cy="1359858"/>
          </a:xfrm>
          <a:prstGeom prst="rect">
            <a:avLst/>
          </a:prstGeom>
        </p:spPr>
      </p:pic>
      <p:sp>
        <p:nvSpPr>
          <p:cNvPr id="16" name="TextBox 15">
            <a:extLst>
              <a:ext uri="{FF2B5EF4-FFF2-40B4-BE49-F238E27FC236}">
                <a16:creationId xmlns:a16="http://schemas.microsoft.com/office/drawing/2014/main" id="{743F4E11-582D-4BC6-A773-A68E25899F32}"/>
              </a:ext>
            </a:extLst>
          </p:cNvPr>
          <p:cNvSpPr txBox="1"/>
          <p:nvPr/>
        </p:nvSpPr>
        <p:spPr>
          <a:xfrm>
            <a:off x="496497" y="3640915"/>
            <a:ext cx="11263702"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其中，</a:t>
            </a:r>
            <a:r>
              <a:rPr lang="en-US" sz="2400" dirty="0">
                <a:latin typeface="Microsoft YaHei" panose="020B0503020204020204" pitchFamily="34" charset="-122"/>
                <a:ea typeface="Microsoft YaHei" panose="020B0503020204020204" pitchFamily="34" charset="-122"/>
              </a:rPr>
              <a:t>p (s</a:t>
            </a:r>
            <a:r>
              <a:rPr lang="en-US" sz="2400" baseline="-25000" dirty="0">
                <a:latin typeface="Microsoft YaHei" panose="020B0503020204020204" pitchFamily="34" charset="-122"/>
                <a:ea typeface="Microsoft YaHei" panose="020B0503020204020204" pitchFamily="34" charset="-122"/>
              </a:rPr>
              <a:t>1</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是初始状态 </a:t>
            </a:r>
            <a:r>
              <a:rPr lang="en-US" sz="2400" dirty="0">
                <a:latin typeface="Microsoft YaHei" panose="020B0503020204020204" pitchFamily="34" charset="-122"/>
                <a:ea typeface="Microsoft YaHei" panose="020B0503020204020204" pitchFamily="34" charset="-122"/>
              </a:rPr>
              <a:t>s</a:t>
            </a:r>
            <a:r>
              <a:rPr lang="en-US" sz="2400" baseline="-25000" dirty="0">
                <a:latin typeface="Microsoft YaHei" panose="020B0503020204020204" pitchFamily="34" charset="-122"/>
                <a:ea typeface="Microsoft YaHei" panose="020B0503020204020204" pitchFamily="34" charset="-122"/>
              </a:rPr>
              <a:t>1</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发生的概率，</a:t>
            </a:r>
            <a:r>
              <a:rPr lang="en-US" sz="2400" dirty="0">
                <a:latin typeface="Microsoft YaHei" panose="020B0503020204020204" pitchFamily="34" charset="-122"/>
                <a:ea typeface="Microsoft YaHei" panose="020B0503020204020204" pitchFamily="34" charset="-122"/>
              </a:rPr>
              <a:t>p</a:t>
            </a:r>
            <a:r>
              <a:rPr lang="el-GR" sz="2400" baseline="-25000" dirty="0">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 (</a:t>
            </a:r>
            <a:r>
              <a:rPr lang="en-US" sz="2400" dirty="0" err="1">
                <a:latin typeface="Microsoft YaHei" panose="020B0503020204020204" pitchFamily="34" charset="-122"/>
                <a:ea typeface="Microsoft YaHei" panose="020B0503020204020204" pitchFamily="34" charset="-122"/>
              </a:rPr>
              <a:t>a</a:t>
            </a:r>
            <a:r>
              <a:rPr lang="en-US" sz="2400" baseline="-25000" dirty="0" err="1">
                <a:latin typeface="Microsoft YaHei" panose="020B0503020204020204" pitchFamily="34" charset="-122"/>
                <a:ea typeface="Microsoft YaHei" panose="020B0503020204020204" pitchFamily="34" charset="-122"/>
              </a:rPr>
              <a:t>t</a:t>
            </a:r>
            <a:r>
              <a:rPr lang="en-US" sz="2400" dirty="0" err="1">
                <a:latin typeface="Microsoft YaHei" panose="020B0503020204020204" pitchFamily="34" charset="-122"/>
                <a:ea typeface="Microsoft YaHei" panose="020B0503020204020204" pitchFamily="34" charset="-122"/>
              </a:rPr>
              <a:t>|s</a:t>
            </a:r>
            <a:r>
              <a:rPr lang="en-US" sz="2400" baseline="-25000" dirty="0" err="1">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为给定状态 </a:t>
            </a:r>
            <a:r>
              <a:rPr lang="en-US" sz="2400" dirty="0" err="1">
                <a:latin typeface="Microsoft YaHei" panose="020B0503020204020204" pitchFamily="34" charset="-122"/>
                <a:ea typeface="Microsoft YaHei" panose="020B0503020204020204" pitchFamily="34" charset="-122"/>
              </a:rPr>
              <a:t>s</a:t>
            </a:r>
            <a:r>
              <a:rPr lang="en-US" sz="2400" baseline="-25000" dirty="0" err="1">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策略函数采取动作 </a:t>
            </a:r>
            <a:r>
              <a:rPr lang="en-US" sz="2400" dirty="0">
                <a:latin typeface="Microsoft YaHei" panose="020B0503020204020204" pitchFamily="34" charset="-122"/>
                <a:ea typeface="Microsoft YaHei" panose="020B0503020204020204" pitchFamily="34" charset="-122"/>
              </a:rPr>
              <a:t>a</a:t>
            </a:r>
            <a:r>
              <a:rPr lang="en-US" sz="2400" baseline="-25000" dirty="0">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的概率，</a:t>
            </a:r>
            <a:r>
              <a:rPr lang="en-US" sz="2400" dirty="0">
                <a:latin typeface="Microsoft YaHei" panose="020B0503020204020204" pitchFamily="34" charset="-122"/>
                <a:ea typeface="Microsoft YaHei" panose="020B0503020204020204" pitchFamily="34" charset="-122"/>
              </a:rPr>
              <a:t>p (s</a:t>
            </a:r>
            <a:r>
              <a:rPr lang="en-US" sz="2400" baseline="-25000" dirty="0">
                <a:latin typeface="Microsoft YaHei" panose="020B0503020204020204" pitchFamily="34" charset="-122"/>
                <a:ea typeface="Microsoft YaHei" panose="020B0503020204020204" pitchFamily="34" charset="-122"/>
              </a:rPr>
              <a:t>t+1</a:t>
            </a:r>
            <a:r>
              <a:rPr lang="en-US" sz="2400" dirty="0">
                <a:latin typeface="Microsoft YaHei" panose="020B0503020204020204" pitchFamily="34" charset="-122"/>
                <a:ea typeface="Microsoft YaHei" panose="020B0503020204020204" pitchFamily="34" charset="-122"/>
              </a:rPr>
              <a:t>|s</a:t>
            </a:r>
            <a:r>
              <a:rPr lang="en-US" sz="2400" baseline="-25000" dirty="0">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a:t>
            </a:r>
            <a:r>
              <a:rPr lang="en-US" sz="2400" baseline="-25000" dirty="0">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为给定当前状态 </a:t>
            </a:r>
            <a:r>
              <a:rPr lang="en-US" sz="2400" dirty="0" err="1">
                <a:latin typeface="Microsoft YaHei" panose="020B0503020204020204" pitchFamily="34" charset="-122"/>
                <a:ea typeface="Microsoft YaHei" panose="020B0503020204020204" pitchFamily="34" charset="-122"/>
              </a:rPr>
              <a:t>s</a:t>
            </a:r>
            <a:r>
              <a:rPr lang="en-US" sz="2400" baseline="-25000" dirty="0" err="1">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和动作 </a:t>
            </a:r>
            <a:r>
              <a:rPr lang="en-US" sz="2400" dirty="0">
                <a:latin typeface="Microsoft YaHei" panose="020B0503020204020204" pitchFamily="34" charset="-122"/>
                <a:ea typeface="Microsoft YaHei" panose="020B0503020204020204" pitchFamily="34" charset="-122"/>
              </a:rPr>
              <a:t>a</a:t>
            </a:r>
            <a:r>
              <a:rPr lang="en-US" sz="2400" baseline="-25000" dirty="0">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环境转移到状态 </a:t>
            </a:r>
            <a:r>
              <a:rPr lang="en-US" sz="2400" dirty="0">
                <a:latin typeface="Microsoft YaHei" panose="020B0503020204020204" pitchFamily="34" charset="-122"/>
                <a:ea typeface="Microsoft YaHei" panose="020B0503020204020204" pitchFamily="34" charset="-122"/>
              </a:rPr>
              <a:t>s</a:t>
            </a:r>
            <a:r>
              <a:rPr lang="en-US" sz="2400" baseline="-25000" dirty="0">
                <a:latin typeface="Microsoft YaHei" panose="020B0503020204020204" pitchFamily="34" charset="-122"/>
                <a:ea typeface="Microsoft YaHei" panose="020B0503020204020204" pitchFamily="34" charset="-122"/>
              </a:rPr>
              <a:t>t+1</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的概率。</a:t>
            </a:r>
          </a:p>
        </p:txBody>
      </p:sp>
    </p:spTree>
    <p:extLst>
      <p:ext uri="{BB962C8B-B14F-4D97-AF65-F5344CB8AC3E}">
        <p14:creationId xmlns:p14="http://schemas.microsoft.com/office/powerpoint/2010/main" val="4201326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42</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给定轨迹</a:t>
            </a:r>
            <a:r>
              <a:rPr lang="el-GR" altLang="zh-CN" sz="2400" dirty="0">
                <a:latin typeface="Microsoft YaHei" panose="020B0503020204020204" pitchFamily="34" charset="-122"/>
                <a:ea typeface="Microsoft YaHei" panose="020B0503020204020204" pitchFamily="34" charset="-122"/>
              </a:rPr>
              <a:t>τ</a:t>
            </a:r>
            <a:r>
              <a:rPr lang="zh-CN" alt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累计奖励为                       。累计奖励称为</a:t>
            </a:r>
            <a:r>
              <a:rPr lang="zh-CN" altLang="en-US" sz="2400" b="1" dirty="0">
                <a:solidFill>
                  <a:srgbClr val="0070C0"/>
                </a:solidFill>
                <a:latin typeface="Microsoft YaHei" panose="020B0503020204020204" pitchFamily="34" charset="-122"/>
                <a:ea typeface="Microsoft YaHei" panose="020B0503020204020204" pitchFamily="34" charset="-122"/>
              </a:rPr>
              <a:t>回报（</a:t>
            </a:r>
            <a:r>
              <a:rPr lang="en-US" altLang="zh-CN" sz="2400" b="1" dirty="0">
                <a:solidFill>
                  <a:srgbClr val="0070C0"/>
                </a:solidFill>
                <a:latin typeface="Microsoft YaHei" panose="020B0503020204020204" pitchFamily="34" charset="-122"/>
                <a:ea typeface="Microsoft YaHei" panose="020B0503020204020204" pitchFamily="34" charset="-122"/>
              </a:rPr>
              <a:t>Return</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。虽然我们希望演员在交互过程中回报总是尽可能多，但是回报并非是一个标量值，因为演员采取哪一个动作（</a:t>
            </a:r>
            <a:r>
              <a:rPr lang="en-US" altLang="zh-CN" sz="2400" dirty="0">
                <a:latin typeface="Microsoft YaHei" panose="020B0503020204020204" pitchFamily="34" charset="-122"/>
                <a:ea typeface="Microsoft YaHei" panose="020B0503020204020204" pitchFamily="34" charset="-122"/>
              </a:rPr>
              <a:t>p (s</a:t>
            </a:r>
            <a:r>
              <a:rPr lang="en-US" altLang="zh-CN" sz="2400" baseline="-25000" dirty="0">
                <a:latin typeface="Microsoft YaHei" panose="020B0503020204020204" pitchFamily="34" charset="-122"/>
                <a:ea typeface="Microsoft YaHei" panose="020B0503020204020204" pitchFamily="34" charset="-122"/>
              </a:rPr>
              <a:t>t+1</a:t>
            </a:r>
            <a:r>
              <a:rPr lang="en-US" altLang="zh-CN" sz="2400" dirty="0">
                <a:latin typeface="Microsoft YaHei" panose="020B0503020204020204" pitchFamily="34" charset="-122"/>
                <a:ea typeface="Microsoft YaHei" panose="020B0503020204020204" pitchFamily="34" charset="-122"/>
              </a:rPr>
              <a:t>|s</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）以及环境转移到哪一个状态（</a:t>
            </a:r>
            <a:r>
              <a:rPr lang="en-US" altLang="zh-CN" sz="2400" dirty="0">
                <a:latin typeface="Microsoft YaHei" panose="020B0503020204020204" pitchFamily="34" charset="-122"/>
                <a:ea typeface="Microsoft YaHei" panose="020B0503020204020204" pitchFamily="34" charset="-122"/>
              </a:rPr>
              <a:t>p (s</a:t>
            </a:r>
            <a:r>
              <a:rPr lang="en-US" altLang="zh-CN" sz="2400" baseline="-25000" dirty="0">
                <a:latin typeface="Microsoft YaHei" panose="020B0503020204020204" pitchFamily="34" charset="-122"/>
                <a:ea typeface="Microsoft YaHei" panose="020B0503020204020204" pitchFamily="34" charset="-122"/>
              </a:rPr>
              <a:t>t+1</a:t>
            </a:r>
            <a:r>
              <a:rPr lang="en-US" altLang="zh-CN" sz="2400" dirty="0">
                <a:latin typeface="Microsoft YaHei" panose="020B0503020204020204" pitchFamily="34" charset="-122"/>
                <a:ea typeface="Microsoft YaHei" panose="020B0503020204020204" pitchFamily="34" charset="-122"/>
              </a:rPr>
              <a:t>|s</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）均以概率形式发生，因此轨迹</a:t>
            </a:r>
            <a:r>
              <a:rPr lang="el-GR" altLang="zh-CN" sz="2400" dirty="0">
                <a:latin typeface="Microsoft YaHei" panose="020B0503020204020204" pitchFamily="34" charset="-122"/>
                <a:ea typeface="Microsoft YaHei" panose="020B0503020204020204" pitchFamily="34" charset="-122"/>
              </a:rPr>
              <a:t>τ </a:t>
            </a:r>
            <a:r>
              <a:rPr lang="zh-CN" altLang="en-US" sz="2400" dirty="0">
                <a:latin typeface="Microsoft YaHei" panose="020B0503020204020204" pitchFamily="34" charset="-122"/>
                <a:ea typeface="Microsoft YaHei" panose="020B0503020204020204" pitchFamily="34" charset="-122"/>
              </a:rPr>
              <a:t>和对应回报</a:t>
            </a:r>
            <a:r>
              <a:rPr lang="en-US" altLang="zh-CN" sz="2400" dirty="0">
                <a:latin typeface="Microsoft YaHei" panose="020B0503020204020204" pitchFamily="34" charset="-122"/>
                <a:ea typeface="Microsoft YaHei" panose="020B0503020204020204" pitchFamily="34" charset="-122"/>
              </a:rPr>
              <a:t>R(</a:t>
            </a:r>
            <a:r>
              <a:rPr lang="el-GR" altLang="zh-CN" sz="2400" dirty="0">
                <a:latin typeface="Microsoft YaHei" panose="020B0503020204020204" pitchFamily="34" charset="-122"/>
                <a:ea typeface="Microsoft YaHei" panose="020B0503020204020204" pitchFamily="34" charset="-122"/>
              </a:rPr>
              <a:t>τ ) </a:t>
            </a:r>
            <a:r>
              <a:rPr lang="zh-CN" altLang="en-US" sz="2400" dirty="0">
                <a:latin typeface="Microsoft YaHei" panose="020B0503020204020204" pitchFamily="34" charset="-122"/>
                <a:ea typeface="Microsoft YaHei" panose="020B0503020204020204" pitchFamily="34" charset="-122"/>
              </a:rPr>
              <a:t>均为随机变量，只能计算回报的期望：</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策略梯度</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3" name="Picture 2">
            <a:extLst>
              <a:ext uri="{FF2B5EF4-FFF2-40B4-BE49-F238E27FC236}">
                <a16:creationId xmlns:a16="http://schemas.microsoft.com/office/drawing/2014/main" id="{058D887C-4D2D-1079-2473-388E791D58CF}"/>
              </a:ext>
            </a:extLst>
          </p:cNvPr>
          <p:cNvPicPr>
            <a:picLocks noChangeAspect="1"/>
          </p:cNvPicPr>
          <p:nvPr/>
        </p:nvPicPr>
        <p:blipFill>
          <a:blip r:embed="rId3"/>
          <a:stretch>
            <a:fillRect/>
          </a:stretch>
        </p:blipFill>
        <p:spPr>
          <a:xfrm>
            <a:off x="3826741" y="1076366"/>
            <a:ext cx="2044700" cy="406400"/>
          </a:xfrm>
          <a:prstGeom prst="rect">
            <a:avLst/>
          </a:prstGeom>
        </p:spPr>
      </p:pic>
      <p:pic>
        <p:nvPicPr>
          <p:cNvPr id="4" name="Picture 3">
            <a:extLst>
              <a:ext uri="{FF2B5EF4-FFF2-40B4-BE49-F238E27FC236}">
                <a16:creationId xmlns:a16="http://schemas.microsoft.com/office/drawing/2014/main" id="{7F1DD6F1-AD9E-D957-82D7-811558769BF5}"/>
              </a:ext>
            </a:extLst>
          </p:cNvPr>
          <p:cNvPicPr>
            <a:picLocks noChangeAspect="1"/>
          </p:cNvPicPr>
          <p:nvPr/>
        </p:nvPicPr>
        <p:blipFill>
          <a:blip r:embed="rId4"/>
          <a:stretch>
            <a:fillRect/>
          </a:stretch>
        </p:blipFill>
        <p:spPr>
          <a:xfrm>
            <a:off x="3638550" y="3238500"/>
            <a:ext cx="4914900" cy="381000"/>
          </a:xfrm>
          <a:prstGeom prst="rect">
            <a:avLst/>
          </a:prstGeom>
        </p:spPr>
      </p:pic>
      <p:sp>
        <p:nvSpPr>
          <p:cNvPr id="15" name="TextBox 14">
            <a:extLst>
              <a:ext uri="{FF2B5EF4-FFF2-40B4-BE49-F238E27FC236}">
                <a16:creationId xmlns:a16="http://schemas.microsoft.com/office/drawing/2014/main" id="{EE8AADAF-5954-9195-4ACE-1314AEB5C803}"/>
              </a:ext>
            </a:extLst>
          </p:cNvPr>
          <p:cNvSpPr txBox="1"/>
          <p:nvPr/>
        </p:nvSpPr>
        <p:spPr>
          <a:xfrm>
            <a:off x="589561" y="3964280"/>
            <a:ext cx="11170638"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给定一条轨迹，回报总是固定的，因此只能调整策略函数参数</a:t>
            </a:r>
            <a:r>
              <a:rPr lang="el-GR" sz="24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使得高回报的轨迹发生概率尽可能大，而低回报的轨迹发生概率尽可能小。为了优化参数</a:t>
            </a:r>
            <a:r>
              <a:rPr lang="el-GR" sz="2400" dirty="0">
                <a:latin typeface="Microsoft YaHei" panose="020B0503020204020204" pitchFamily="34" charset="-122"/>
                <a:ea typeface="Microsoft YaHei" panose="020B0503020204020204" pitchFamily="34" charset="-122"/>
              </a:rPr>
              <a:t>θ，</a:t>
            </a:r>
            <a:r>
              <a:rPr lang="zh-CN" altLang="en-US" sz="2400" dirty="0">
                <a:latin typeface="Microsoft YaHei" panose="020B0503020204020204" pitchFamily="34" charset="-122"/>
                <a:ea typeface="Microsoft YaHei" panose="020B0503020204020204" pitchFamily="34" charset="-122"/>
              </a:rPr>
              <a:t>可以使用梯度上升方法，优化</a:t>
            </a:r>
            <a:r>
              <a:rPr lang="el-GR" sz="2400" dirty="0">
                <a:latin typeface="Microsoft YaHei" panose="020B0503020204020204" pitchFamily="34" charset="-122"/>
                <a:ea typeface="Microsoft YaHei" panose="020B0503020204020204" pitchFamily="34" charset="-122"/>
              </a:rPr>
              <a:t>θ</a:t>
            </a:r>
            <a:r>
              <a:rPr lang="zh-CN" altLang="en-US" sz="2400" dirty="0">
                <a:latin typeface="Microsoft YaHei" panose="020B0503020204020204" pitchFamily="34" charset="-122"/>
                <a:ea typeface="Microsoft YaHei" panose="020B0503020204020204" pitchFamily="34" charset="-122"/>
              </a:rPr>
              <a:t>使得期望回报         尽可能大：</a:t>
            </a:r>
          </a:p>
        </p:txBody>
      </p:sp>
      <p:pic>
        <p:nvPicPr>
          <p:cNvPr id="17" name="Picture 16">
            <a:extLst>
              <a:ext uri="{FF2B5EF4-FFF2-40B4-BE49-F238E27FC236}">
                <a16:creationId xmlns:a16="http://schemas.microsoft.com/office/drawing/2014/main" id="{FA5DDB88-0995-D2B8-6B81-CB88CA111FE4}"/>
              </a:ext>
            </a:extLst>
          </p:cNvPr>
          <p:cNvPicPr>
            <a:picLocks noChangeAspect="1"/>
          </p:cNvPicPr>
          <p:nvPr/>
        </p:nvPicPr>
        <p:blipFill>
          <a:blip r:embed="rId5"/>
          <a:stretch>
            <a:fillRect/>
          </a:stretch>
        </p:blipFill>
        <p:spPr>
          <a:xfrm>
            <a:off x="6009780" y="4992172"/>
            <a:ext cx="330200" cy="317500"/>
          </a:xfrm>
          <a:prstGeom prst="rect">
            <a:avLst/>
          </a:prstGeom>
        </p:spPr>
      </p:pic>
      <p:pic>
        <p:nvPicPr>
          <p:cNvPr id="18" name="Picture 17">
            <a:extLst>
              <a:ext uri="{FF2B5EF4-FFF2-40B4-BE49-F238E27FC236}">
                <a16:creationId xmlns:a16="http://schemas.microsoft.com/office/drawing/2014/main" id="{98DAE936-9483-C02F-E4E6-7230C324512A}"/>
              </a:ext>
            </a:extLst>
          </p:cNvPr>
          <p:cNvPicPr>
            <a:picLocks noChangeAspect="1"/>
          </p:cNvPicPr>
          <p:nvPr/>
        </p:nvPicPr>
        <p:blipFill>
          <a:blip r:embed="rId6"/>
          <a:stretch>
            <a:fillRect/>
          </a:stretch>
        </p:blipFill>
        <p:spPr>
          <a:xfrm>
            <a:off x="4546600" y="5603834"/>
            <a:ext cx="3098800" cy="355600"/>
          </a:xfrm>
          <a:prstGeom prst="rect">
            <a:avLst/>
          </a:prstGeom>
        </p:spPr>
      </p:pic>
    </p:spTree>
    <p:extLst>
      <p:ext uri="{BB962C8B-B14F-4D97-AF65-F5344CB8AC3E}">
        <p14:creationId xmlns:p14="http://schemas.microsoft.com/office/powerpoint/2010/main" val="1375686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43</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给定轨迹</a:t>
            </a:r>
            <a:r>
              <a:rPr lang="el-GR" altLang="zh-CN" sz="2400" dirty="0">
                <a:latin typeface="Microsoft YaHei" panose="020B0503020204020204" pitchFamily="34" charset="-122"/>
                <a:ea typeface="Microsoft YaHei" panose="020B0503020204020204" pitchFamily="34" charset="-122"/>
              </a:rPr>
              <a:t>τ</a:t>
            </a:r>
            <a:r>
              <a:rPr lang="zh-CN" alt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累计奖励为                       。累计奖励称为</a:t>
            </a:r>
            <a:r>
              <a:rPr lang="zh-CN" altLang="en-US" sz="2400" b="1" dirty="0">
                <a:solidFill>
                  <a:srgbClr val="0070C0"/>
                </a:solidFill>
                <a:latin typeface="Microsoft YaHei" panose="020B0503020204020204" pitchFamily="34" charset="-122"/>
                <a:ea typeface="Microsoft YaHei" panose="020B0503020204020204" pitchFamily="34" charset="-122"/>
              </a:rPr>
              <a:t>回报（</a:t>
            </a:r>
            <a:r>
              <a:rPr lang="en-US" altLang="zh-CN" sz="2400" b="1" dirty="0">
                <a:solidFill>
                  <a:srgbClr val="0070C0"/>
                </a:solidFill>
                <a:latin typeface="Microsoft YaHei" panose="020B0503020204020204" pitchFamily="34" charset="-122"/>
                <a:ea typeface="Microsoft YaHei" panose="020B0503020204020204" pitchFamily="34" charset="-122"/>
              </a:rPr>
              <a:t>Return</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。虽然我们希望演员在交互过程中回报总是尽可能多，但是回报并非是一个标量值，因为演员采取哪一个动作（</a:t>
            </a:r>
            <a:r>
              <a:rPr lang="en-US" altLang="zh-CN" sz="2400" dirty="0">
                <a:latin typeface="Microsoft YaHei" panose="020B0503020204020204" pitchFamily="34" charset="-122"/>
                <a:ea typeface="Microsoft YaHei" panose="020B0503020204020204" pitchFamily="34" charset="-122"/>
              </a:rPr>
              <a:t>p (s</a:t>
            </a:r>
            <a:r>
              <a:rPr lang="en-US" altLang="zh-CN" sz="2400" baseline="-25000" dirty="0">
                <a:latin typeface="Microsoft YaHei" panose="020B0503020204020204" pitchFamily="34" charset="-122"/>
                <a:ea typeface="Microsoft YaHei" panose="020B0503020204020204" pitchFamily="34" charset="-122"/>
              </a:rPr>
              <a:t>t+1</a:t>
            </a:r>
            <a:r>
              <a:rPr lang="en-US" altLang="zh-CN" sz="2400" dirty="0">
                <a:latin typeface="Microsoft YaHei" panose="020B0503020204020204" pitchFamily="34" charset="-122"/>
                <a:ea typeface="Microsoft YaHei" panose="020B0503020204020204" pitchFamily="34" charset="-122"/>
              </a:rPr>
              <a:t>|s</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）以及环境转移到哪一个状态（</a:t>
            </a:r>
            <a:r>
              <a:rPr lang="en-US" altLang="zh-CN" sz="2400" dirty="0">
                <a:latin typeface="Microsoft YaHei" panose="020B0503020204020204" pitchFamily="34" charset="-122"/>
                <a:ea typeface="Microsoft YaHei" panose="020B0503020204020204" pitchFamily="34" charset="-122"/>
              </a:rPr>
              <a:t>p (s</a:t>
            </a:r>
            <a:r>
              <a:rPr lang="en-US" altLang="zh-CN" sz="2400" baseline="-25000" dirty="0">
                <a:latin typeface="Microsoft YaHei" panose="020B0503020204020204" pitchFamily="34" charset="-122"/>
                <a:ea typeface="Microsoft YaHei" panose="020B0503020204020204" pitchFamily="34" charset="-122"/>
              </a:rPr>
              <a:t>t+1</a:t>
            </a:r>
            <a:r>
              <a:rPr lang="en-US" altLang="zh-CN" sz="2400" dirty="0">
                <a:latin typeface="Microsoft YaHei" panose="020B0503020204020204" pitchFamily="34" charset="-122"/>
                <a:ea typeface="Microsoft YaHei" panose="020B0503020204020204" pitchFamily="34" charset="-122"/>
              </a:rPr>
              <a:t>|s</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）均以概率形式发生，因此轨迹</a:t>
            </a:r>
            <a:r>
              <a:rPr lang="el-GR" altLang="zh-CN" sz="2400" dirty="0">
                <a:latin typeface="Microsoft YaHei" panose="020B0503020204020204" pitchFamily="34" charset="-122"/>
                <a:ea typeface="Microsoft YaHei" panose="020B0503020204020204" pitchFamily="34" charset="-122"/>
              </a:rPr>
              <a:t>τ </a:t>
            </a:r>
            <a:r>
              <a:rPr lang="zh-CN" altLang="en-US" sz="2400" dirty="0">
                <a:latin typeface="Microsoft YaHei" panose="020B0503020204020204" pitchFamily="34" charset="-122"/>
                <a:ea typeface="Microsoft YaHei" panose="020B0503020204020204" pitchFamily="34" charset="-122"/>
              </a:rPr>
              <a:t>和对应回报</a:t>
            </a:r>
            <a:r>
              <a:rPr lang="en-US" altLang="zh-CN" sz="2400" dirty="0">
                <a:latin typeface="Microsoft YaHei" panose="020B0503020204020204" pitchFamily="34" charset="-122"/>
                <a:ea typeface="Microsoft YaHei" panose="020B0503020204020204" pitchFamily="34" charset="-122"/>
              </a:rPr>
              <a:t>R(</a:t>
            </a:r>
            <a:r>
              <a:rPr lang="el-GR" altLang="zh-CN" sz="2400" dirty="0">
                <a:latin typeface="Microsoft YaHei" panose="020B0503020204020204" pitchFamily="34" charset="-122"/>
                <a:ea typeface="Microsoft YaHei" panose="020B0503020204020204" pitchFamily="34" charset="-122"/>
              </a:rPr>
              <a:t>τ ) </a:t>
            </a:r>
            <a:r>
              <a:rPr lang="zh-CN" altLang="en-US" sz="2400" dirty="0">
                <a:latin typeface="Microsoft YaHei" panose="020B0503020204020204" pitchFamily="34" charset="-122"/>
                <a:ea typeface="Microsoft YaHei" panose="020B0503020204020204" pitchFamily="34" charset="-122"/>
              </a:rPr>
              <a:t>均为随机变量，只能计算回报的期望：</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策略梯度</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3" name="Picture 2">
            <a:extLst>
              <a:ext uri="{FF2B5EF4-FFF2-40B4-BE49-F238E27FC236}">
                <a16:creationId xmlns:a16="http://schemas.microsoft.com/office/drawing/2014/main" id="{058D887C-4D2D-1079-2473-388E791D58CF}"/>
              </a:ext>
            </a:extLst>
          </p:cNvPr>
          <p:cNvPicPr>
            <a:picLocks noChangeAspect="1"/>
          </p:cNvPicPr>
          <p:nvPr/>
        </p:nvPicPr>
        <p:blipFill>
          <a:blip r:embed="rId3"/>
          <a:stretch>
            <a:fillRect/>
          </a:stretch>
        </p:blipFill>
        <p:spPr>
          <a:xfrm>
            <a:off x="3826741" y="1076366"/>
            <a:ext cx="2044700" cy="406400"/>
          </a:xfrm>
          <a:prstGeom prst="rect">
            <a:avLst/>
          </a:prstGeom>
        </p:spPr>
      </p:pic>
      <p:pic>
        <p:nvPicPr>
          <p:cNvPr id="4" name="Picture 3">
            <a:extLst>
              <a:ext uri="{FF2B5EF4-FFF2-40B4-BE49-F238E27FC236}">
                <a16:creationId xmlns:a16="http://schemas.microsoft.com/office/drawing/2014/main" id="{7F1DD6F1-AD9E-D957-82D7-811558769BF5}"/>
              </a:ext>
            </a:extLst>
          </p:cNvPr>
          <p:cNvPicPr>
            <a:picLocks noChangeAspect="1"/>
          </p:cNvPicPr>
          <p:nvPr/>
        </p:nvPicPr>
        <p:blipFill>
          <a:blip r:embed="rId4"/>
          <a:stretch>
            <a:fillRect/>
          </a:stretch>
        </p:blipFill>
        <p:spPr>
          <a:xfrm>
            <a:off x="3638550" y="3238500"/>
            <a:ext cx="4914900" cy="381000"/>
          </a:xfrm>
          <a:prstGeom prst="rect">
            <a:avLst/>
          </a:prstGeom>
        </p:spPr>
      </p:pic>
      <p:sp>
        <p:nvSpPr>
          <p:cNvPr id="15" name="TextBox 14">
            <a:extLst>
              <a:ext uri="{FF2B5EF4-FFF2-40B4-BE49-F238E27FC236}">
                <a16:creationId xmlns:a16="http://schemas.microsoft.com/office/drawing/2014/main" id="{EE8AADAF-5954-9195-4ACE-1314AEB5C803}"/>
              </a:ext>
            </a:extLst>
          </p:cNvPr>
          <p:cNvSpPr txBox="1"/>
          <p:nvPr/>
        </p:nvSpPr>
        <p:spPr>
          <a:xfrm>
            <a:off x="589561" y="3964280"/>
            <a:ext cx="11170638"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给定一条轨迹，回报总是固定的，因此只能调整策略函数参数</a:t>
            </a:r>
            <a:r>
              <a:rPr lang="el-GR" sz="24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使得高回报的轨迹发生概率尽可能大，而低回报的轨迹发生概率尽可能小。为了优化参数</a:t>
            </a:r>
            <a:r>
              <a:rPr lang="el-GR" sz="2400" dirty="0">
                <a:latin typeface="Microsoft YaHei" panose="020B0503020204020204" pitchFamily="34" charset="-122"/>
                <a:ea typeface="Microsoft YaHei" panose="020B0503020204020204" pitchFamily="34" charset="-122"/>
              </a:rPr>
              <a:t>θ，</a:t>
            </a:r>
            <a:r>
              <a:rPr lang="zh-CN" altLang="en-US" sz="2400" dirty="0">
                <a:latin typeface="Microsoft YaHei" panose="020B0503020204020204" pitchFamily="34" charset="-122"/>
                <a:ea typeface="Microsoft YaHei" panose="020B0503020204020204" pitchFamily="34" charset="-122"/>
              </a:rPr>
              <a:t>可以使用梯度上升方法，优化</a:t>
            </a:r>
            <a:r>
              <a:rPr lang="el-GR" sz="2400" dirty="0">
                <a:latin typeface="Microsoft YaHei" panose="020B0503020204020204" pitchFamily="34" charset="-122"/>
                <a:ea typeface="Microsoft YaHei" panose="020B0503020204020204" pitchFamily="34" charset="-122"/>
              </a:rPr>
              <a:t>θ</a:t>
            </a:r>
            <a:r>
              <a:rPr lang="zh-CN" altLang="en-US" sz="2400" dirty="0">
                <a:latin typeface="Microsoft YaHei" panose="020B0503020204020204" pitchFamily="34" charset="-122"/>
                <a:ea typeface="Microsoft YaHei" panose="020B0503020204020204" pitchFamily="34" charset="-122"/>
              </a:rPr>
              <a:t>使得期望回报         尽可能大：</a:t>
            </a:r>
          </a:p>
        </p:txBody>
      </p:sp>
      <p:pic>
        <p:nvPicPr>
          <p:cNvPr id="17" name="Picture 16">
            <a:extLst>
              <a:ext uri="{FF2B5EF4-FFF2-40B4-BE49-F238E27FC236}">
                <a16:creationId xmlns:a16="http://schemas.microsoft.com/office/drawing/2014/main" id="{FA5DDB88-0995-D2B8-6B81-CB88CA111FE4}"/>
              </a:ext>
            </a:extLst>
          </p:cNvPr>
          <p:cNvPicPr>
            <a:picLocks noChangeAspect="1"/>
          </p:cNvPicPr>
          <p:nvPr/>
        </p:nvPicPr>
        <p:blipFill>
          <a:blip r:embed="rId5"/>
          <a:stretch>
            <a:fillRect/>
          </a:stretch>
        </p:blipFill>
        <p:spPr>
          <a:xfrm>
            <a:off x="6009780" y="4992172"/>
            <a:ext cx="330200" cy="317500"/>
          </a:xfrm>
          <a:prstGeom prst="rect">
            <a:avLst/>
          </a:prstGeom>
        </p:spPr>
      </p:pic>
      <p:pic>
        <p:nvPicPr>
          <p:cNvPr id="18" name="Picture 17">
            <a:extLst>
              <a:ext uri="{FF2B5EF4-FFF2-40B4-BE49-F238E27FC236}">
                <a16:creationId xmlns:a16="http://schemas.microsoft.com/office/drawing/2014/main" id="{98DAE936-9483-C02F-E4E6-7230C324512A}"/>
              </a:ext>
            </a:extLst>
          </p:cNvPr>
          <p:cNvPicPr>
            <a:picLocks noChangeAspect="1"/>
          </p:cNvPicPr>
          <p:nvPr/>
        </p:nvPicPr>
        <p:blipFill>
          <a:blip r:embed="rId6"/>
          <a:stretch>
            <a:fillRect/>
          </a:stretch>
        </p:blipFill>
        <p:spPr>
          <a:xfrm>
            <a:off x="4546600" y="5603834"/>
            <a:ext cx="3098800" cy="355600"/>
          </a:xfrm>
          <a:prstGeom prst="rect">
            <a:avLst/>
          </a:prstGeom>
        </p:spPr>
      </p:pic>
    </p:spTree>
    <p:extLst>
      <p:ext uri="{BB962C8B-B14F-4D97-AF65-F5344CB8AC3E}">
        <p14:creationId xmlns:p14="http://schemas.microsoft.com/office/powerpoint/2010/main" val="1151054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44</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由于期望无法直接计算，因此在实践中，通常是从概率分布 </a:t>
            </a:r>
            <a:r>
              <a:rPr lang="en-US" altLang="zh-CN" sz="2400" dirty="0">
                <a:latin typeface="Microsoft YaHei" panose="020B0503020204020204" pitchFamily="34" charset="-122"/>
                <a:ea typeface="Microsoft YaHei" panose="020B0503020204020204" pitchFamily="34" charset="-122"/>
              </a:rPr>
              <a:t>p</a:t>
            </a:r>
            <a:r>
              <a:rPr lang="el-GR" altLang="zh-CN" sz="2400" baseline="-25000" dirty="0">
                <a:latin typeface="Microsoft YaHei" panose="020B0503020204020204" pitchFamily="34" charset="-122"/>
                <a:ea typeface="Microsoft YaHei" panose="020B0503020204020204" pitchFamily="34" charset="-122"/>
              </a:rPr>
              <a:t>θ</a:t>
            </a:r>
            <a:r>
              <a:rPr lang="el-GR" altLang="zh-CN" sz="2400" dirty="0">
                <a:latin typeface="Microsoft YaHei" panose="020B0503020204020204" pitchFamily="34" charset="-122"/>
                <a:ea typeface="Microsoft YaHei" panose="020B0503020204020204" pitchFamily="34" charset="-122"/>
              </a:rPr>
              <a:t>(τ) </a:t>
            </a:r>
            <a:r>
              <a:rPr lang="zh-CN" altLang="en-US" sz="2400" dirty="0">
                <a:latin typeface="Microsoft YaHei" panose="020B0503020204020204" pitchFamily="34" charset="-122"/>
                <a:ea typeface="Microsoft YaHei" panose="020B0503020204020204" pitchFamily="34" charset="-122"/>
              </a:rPr>
              <a:t>中采样</a:t>
            </a:r>
            <a:r>
              <a:rPr lang="en-US" altLang="zh-CN" sz="2400" dirty="0">
                <a:latin typeface="Microsoft YaHei" panose="020B0503020204020204" pitchFamily="34" charset="-122"/>
                <a:ea typeface="Microsoft YaHei" panose="020B0503020204020204" pitchFamily="34" charset="-122"/>
              </a:rPr>
              <a:t>N</a:t>
            </a:r>
            <a:r>
              <a:rPr lang="zh-CN" altLang="en-US" sz="2400" dirty="0">
                <a:latin typeface="Microsoft YaHei" panose="020B0503020204020204" pitchFamily="34" charset="-122"/>
                <a:ea typeface="Microsoft YaHei" panose="020B0503020204020204" pitchFamily="34" charset="-122"/>
              </a:rPr>
              <a:t>条轨迹近似计算期望：</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策略梯度</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8CD39BCA-5894-5298-7E72-A611D7036500}"/>
              </a:ext>
            </a:extLst>
          </p:cNvPr>
          <p:cNvPicPr>
            <a:picLocks noChangeAspect="1"/>
          </p:cNvPicPr>
          <p:nvPr/>
        </p:nvPicPr>
        <p:blipFill>
          <a:blip r:embed="rId3"/>
          <a:stretch>
            <a:fillRect/>
          </a:stretch>
        </p:blipFill>
        <p:spPr>
          <a:xfrm>
            <a:off x="3340100" y="1911350"/>
            <a:ext cx="5511800" cy="3035300"/>
          </a:xfrm>
          <a:prstGeom prst="rect">
            <a:avLst/>
          </a:prstGeom>
        </p:spPr>
      </p:pic>
      <p:pic>
        <p:nvPicPr>
          <p:cNvPr id="14" name="Picture 13">
            <a:extLst>
              <a:ext uri="{FF2B5EF4-FFF2-40B4-BE49-F238E27FC236}">
                <a16:creationId xmlns:a16="http://schemas.microsoft.com/office/drawing/2014/main" id="{95856A62-80F1-9DA1-58A4-23B86BE226A8}"/>
              </a:ext>
            </a:extLst>
          </p:cNvPr>
          <p:cNvPicPr>
            <a:picLocks noChangeAspect="1"/>
          </p:cNvPicPr>
          <p:nvPr/>
        </p:nvPicPr>
        <p:blipFill>
          <a:blip r:embed="rId4"/>
          <a:stretch>
            <a:fillRect/>
          </a:stretch>
        </p:blipFill>
        <p:spPr>
          <a:xfrm>
            <a:off x="996951" y="5032266"/>
            <a:ext cx="10119903" cy="1689209"/>
          </a:xfrm>
          <a:prstGeom prst="rect">
            <a:avLst/>
          </a:prstGeom>
        </p:spPr>
      </p:pic>
    </p:spTree>
    <p:extLst>
      <p:ext uri="{BB962C8B-B14F-4D97-AF65-F5344CB8AC3E}">
        <p14:creationId xmlns:p14="http://schemas.microsoft.com/office/powerpoint/2010/main" val="1275317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45</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235846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在实践中往往会出现这样的情况，即回报总是正的，这样一来式</a:t>
            </a:r>
            <a:r>
              <a:rPr lang="en-US" altLang="zh-CN" sz="2400" dirty="0">
                <a:latin typeface="Microsoft YaHei" panose="020B0503020204020204" pitchFamily="34" charset="-122"/>
                <a:ea typeface="Microsoft YaHei" panose="020B0503020204020204" pitchFamily="34" charset="-122"/>
              </a:rPr>
              <a:t>(6.16) </a:t>
            </a:r>
            <a:r>
              <a:rPr lang="zh-CN" altLang="en-US" sz="2400" dirty="0">
                <a:latin typeface="Microsoft YaHei" panose="020B0503020204020204" pitchFamily="34" charset="-122"/>
                <a:ea typeface="Microsoft YaHei" panose="020B0503020204020204" pitchFamily="34" charset="-122"/>
              </a:rPr>
              <a:t>中的</a:t>
            </a:r>
            <a:r>
              <a:rPr lang="en-US" altLang="zh-CN" sz="2400" dirty="0">
                <a:latin typeface="Microsoft YaHei" panose="020B0503020204020204" pitchFamily="34" charset="-122"/>
                <a:ea typeface="Microsoft YaHei" panose="020B0503020204020204" pitchFamily="34" charset="-122"/>
              </a:rPr>
              <a:t>R(</a:t>
            </a:r>
            <a:r>
              <a:rPr lang="el-GR" altLang="zh-CN" sz="2400" dirty="0">
                <a:latin typeface="Microsoft YaHei" panose="020B0503020204020204" pitchFamily="34" charset="-122"/>
                <a:ea typeface="Microsoft YaHei" panose="020B0503020204020204" pitchFamily="34" charset="-122"/>
              </a:rPr>
              <a:t>τ</a:t>
            </a:r>
            <a:r>
              <a:rPr lang="en-US" altLang="zh-CN" sz="2400" dirty="0">
                <a:latin typeface="Microsoft YaHei" panose="020B0503020204020204" pitchFamily="34" charset="-122"/>
                <a:ea typeface="Microsoft YaHei" panose="020B0503020204020204" pitchFamily="34" charset="-122"/>
              </a:rPr>
              <a:t>n) </a:t>
            </a:r>
            <a:r>
              <a:rPr lang="zh-CN" altLang="en-US" sz="2400" dirty="0">
                <a:latin typeface="Microsoft YaHei" panose="020B0503020204020204" pitchFamily="34" charset="-122"/>
                <a:ea typeface="Microsoft YaHei" panose="020B0503020204020204" pitchFamily="34" charset="-122"/>
              </a:rPr>
              <a:t>项总是正的，因此会总是提升策略在状态</a:t>
            </a:r>
            <a:r>
              <a:rPr lang="en-US" altLang="zh-CN" sz="2400" dirty="0" err="1">
                <a:latin typeface="Microsoft YaHei" panose="020B0503020204020204" pitchFamily="34" charset="-122"/>
                <a:ea typeface="Microsoft YaHei" panose="020B0503020204020204" pitchFamily="34" charset="-122"/>
              </a:rPr>
              <a:t>s</a:t>
            </a:r>
            <a:r>
              <a:rPr lang="en-US" altLang="zh-CN" sz="2400" baseline="30000" dirty="0" err="1">
                <a:latin typeface="Microsoft YaHei" panose="020B0503020204020204" pitchFamily="34" charset="-122"/>
                <a:ea typeface="Microsoft YaHei" panose="020B0503020204020204" pitchFamily="34" charset="-122"/>
              </a:rPr>
              <a:t>n</a:t>
            </a:r>
            <a:r>
              <a:rPr lang="en-US" altLang="zh-CN" sz="2400" baseline="-25000" dirty="0" err="1">
                <a:latin typeface="Microsoft YaHei" panose="020B0503020204020204" pitchFamily="34" charset="-122"/>
                <a:ea typeface="Microsoft YaHei" panose="020B0503020204020204" pitchFamily="34" charset="-122"/>
              </a:rPr>
              <a:t>t</a:t>
            </a:r>
            <a:r>
              <a:rPr lang="zh-CN" altLang="en-US" sz="2400" dirty="0">
                <a:latin typeface="Microsoft YaHei" panose="020B0503020204020204" pitchFamily="34" charset="-122"/>
                <a:ea typeface="Microsoft YaHei" panose="020B0503020204020204" pitchFamily="34" charset="-122"/>
              </a:rPr>
              <a:t>下采取动作</a:t>
            </a:r>
            <a:r>
              <a:rPr lang="en-US" altLang="zh-CN" sz="2400" dirty="0">
                <a:latin typeface="Microsoft YaHei" panose="020B0503020204020204" pitchFamily="34" charset="-122"/>
                <a:ea typeface="Microsoft YaHei" panose="020B0503020204020204" pitchFamily="34" charset="-122"/>
              </a:rPr>
              <a:t>a</a:t>
            </a:r>
            <a:r>
              <a:rPr lang="en-US" altLang="zh-CN" sz="2400" baseline="30000" dirty="0">
                <a:latin typeface="Microsoft YaHei" panose="020B0503020204020204" pitchFamily="34" charset="-122"/>
                <a:ea typeface="Microsoft YaHei" panose="020B0503020204020204" pitchFamily="34" charset="-122"/>
              </a:rPr>
              <a:t>n</a:t>
            </a:r>
            <a:r>
              <a:rPr lang="en-US" altLang="zh-CN" sz="2400" baseline="-25000" dirty="0">
                <a:latin typeface="Microsoft YaHei" panose="020B0503020204020204" pitchFamily="34" charset="-122"/>
                <a:ea typeface="Microsoft YaHei" panose="020B0503020204020204" pitchFamily="34" charset="-122"/>
              </a:rPr>
              <a:t>t</a:t>
            </a:r>
            <a:r>
              <a:rPr lang="zh-CN" altLang="en-US" sz="2400" dirty="0">
                <a:latin typeface="Microsoft YaHei" panose="020B0503020204020204" pitchFamily="34" charset="-122"/>
                <a:ea typeface="Microsoft YaHei" panose="020B0503020204020204" pitchFamily="34" charset="-122"/>
              </a:rPr>
              <a:t>的概率。为了保证在状态</a:t>
            </a:r>
            <a:r>
              <a:rPr lang="en-US" altLang="zh-CN" sz="2400" dirty="0" err="1">
                <a:latin typeface="Microsoft YaHei" panose="020B0503020204020204" pitchFamily="34" charset="-122"/>
                <a:ea typeface="Microsoft YaHei" panose="020B0503020204020204" pitchFamily="34" charset="-122"/>
              </a:rPr>
              <a:t>s</a:t>
            </a:r>
            <a:r>
              <a:rPr lang="en-US" altLang="zh-CN" sz="2400" baseline="30000" dirty="0" err="1">
                <a:latin typeface="Microsoft YaHei" panose="020B0503020204020204" pitchFamily="34" charset="-122"/>
                <a:ea typeface="Microsoft YaHei" panose="020B0503020204020204" pitchFamily="34" charset="-122"/>
              </a:rPr>
              <a:t>n</a:t>
            </a:r>
            <a:r>
              <a:rPr lang="en-US" altLang="zh-CN" sz="2400" baseline="-25000" dirty="0" err="1">
                <a:latin typeface="Microsoft YaHei" panose="020B0503020204020204" pitchFamily="34" charset="-122"/>
                <a:ea typeface="Microsoft YaHei" panose="020B0503020204020204" pitchFamily="34" charset="-122"/>
              </a:rPr>
              <a:t>t</a:t>
            </a:r>
            <a:r>
              <a:rPr lang="zh-CN" altLang="en-US" sz="2400" dirty="0">
                <a:latin typeface="Microsoft YaHei" panose="020B0503020204020204" pitchFamily="34" charset="-122"/>
                <a:ea typeface="Microsoft YaHei" panose="020B0503020204020204" pitchFamily="34" charset="-122"/>
              </a:rPr>
              <a:t>下所有可能动作的概率和为</a:t>
            </a:r>
            <a:r>
              <a:rPr lang="en-US" altLang="zh-CN" sz="2400" dirty="0">
                <a:latin typeface="Microsoft YaHei" panose="020B0503020204020204" pitchFamily="34" charset="-122"/>
                <a:ea typeface="Microsoft YaHei" panose="020B0503020204020204" pitchFamily="34" charset="-122"/>
              </a:rPr>
              <a:t>1</a:t>
            </a:r>
            <a:r>
              <a:rPr lang="zh-CN" altLang="en-US" sz="2400" dirty="0">
                <a:latin typeface="Microsoft YaHei" panose="020B0503020204020204" pitchFamily="34" charset="-122"/>
                <a:ea typeface="Microsoft YaHei" panose="020B0503020204020204" pitchFamily="34" charset="-122"/>
              </a:rPr>
              <a:t>，在提升概率之后会做归一化。结果就是那些提升幅度比较小的动作概率最终会下降，如图</a:t>
            </a:r>
            <a:r>
              <a:rPr lang="en-US" altLang="zh-CN" sz="2400" dirty="0">
                <a:latin typeface="Microsoft YaHei" panose="020B0503020204020204" pitchFamily="34" charset="-122"/>
                <a:ea typeface="Microsoft YaHei" panose="020B0503020204020204" pitchFamily="34" charset="-122"/>
              </a:rPr>
              <a:t>6.6 </a:t>
            </a:r>
            <a:r>
              <a:rPr lang="zh-CN" altLang="en-US" sz="2400" dirty="0">
                <a:latin typeface="Microsoft YaHei" panose="020B0503020204020204" pitchFamily="34" charset="-122"/>
                <a:ea typeface="Microsoft YaHei" panose="020B0503020204020204" pitchFamily="34" charset="-122"/>
              </a:rPr>
              <a:t>所示，由于动作</a:t>
            </a:r>
            <a:r>
              <a:rPr lang="en-US" altLang="zh-CN" sz="2400" dirty="0">
                <a:latin typeface="Microsoft YaHei" panose="020B0503020204020204" pitchFamily="34" charset="-122"/>
                <a:ea typeface="Microsoft YaHei" panose="020B0503020204020204" pitchFamily="34" charset="-122"/>
              </a:rPr>
              <a:t>a</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c </a:t>
            </a:r>
            <a:r>
              <a:rPr lang="zh-CN" altLang="en-US" sz="2400" dirty="0">
                <a:latin typeface="Microsoft YaHei" panose="020B0503020204020204" pitchFamily="34" charset="-122"/>
                <a:ea typeface="Microsoft YaHei" panose="020B0503020204020204" pitchFamily="34" charset="-122"/>
              </a:rPr>
              <a:t>的概率提升更多，尽管动作</a:t>
            </a:r>
            <a:r>
              <a:rPr lang="en-US" altLang="zh-CN" sz="2400" dirty="0">
                <a:latin typeface="Microsoft YaHei" panose="020B0503020204020204" pitchFamily="34" charset="-122"/>
                <a:ea typeface="Microsoft YaHei" panose="020B0503020204020204" pitchFamily="34" charset="-122"/>
              </a:rPr>
              <a:t>b </a:t>
            </a:r>
            <a:r>
              <a:rPr lang="zh-CN" altLang="en-US" sz="2400" dirty="0">
                <a:latin typeface="Microsoft YaHei" panose="020B0503020204020204" pitchFamily="34" charset="-122"/>
                <a:ea typeface="Microsoft YaHei" panose="020B0503020204020204" pitchFamily="34" charset="-122"/>
              </a:rPr>
              <a:t>的概率也会提升，但经过归一化后动作</a:t>
            </a:r>
            <a:r>
              <a:rPr lang="en-US" altLang="zh-CN" sz="2400" dirty="0">
                <a:latin typeface="Microsoft YaHei" panose="020B0503020204020204" pitchFamily="34" charset="-122"/>
                <a:ea typeface="Microsoft YaHei" panose="020B0503020204020204" pitchFamily="34" charset="-122"/>
              </a:rPr>
              <a:t>b </a:t>
            </a:r>
            <a:r>
              <a:rPr lang="zh-CN" altLang="en-US" sz="2400" dirty="0">
                <a:latin typeface="Microsoft YaHei" panose="020B0503020204020204" pitchFamily="34" charset="-122"/>
                <a:ea typeface="Microsoft YaHei" panose="020B0503020204020204" pitchFamily="34" charset="-122"/>
              </a:rPr>
              <a:t>的概率会下降。</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策略梯度</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7611A7D2-C61F-E233-F371-BB3453761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642" y="3779734"/>
            <a:ext cx="6448715" cy="2169803"/>
          </a:xfrm>
          <a:prstGeom prst="rect">
            <a:avLst/>
          </a:prstGeom>
        </p:spPr>
      </p:pic>
    </p:spTree>
    <p:extLst>
      <p:ext uri="{BB962C8B-B14F-4D97-AF65-F5344CB8AC3E}">
        <p14:creationId xmlns:p14="http://schemas.microsoft.com/office/powerpoint/2010/main" val="2191867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46</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282013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由于动作</a:t>
            </a:r>
            <a:r>
              <a:rPr lang="en-US" altLang="zh-CN" sz="2400" dirty="0">
                <a:latin typeface="Microsoft YaHei" panose="020B0503020204020204" pitchFamily="34" charset="-122"/>
                <a:ea typeface="Microsoft YaHei" panose="020B0503020204020204" pitchFamily="34" charset="-122"/>
              </a:rPr>
              <a:t>b </a:t>
            </a:r>
            <a:r>
              <a:rPr lang="zh-CN" altLang="en-US" sz="2400" dirty="0">
                <a:latin typeface="Microsoft YaHei" panose="020B0503020204020204" pitchFamily="34" charset="-122"/>
                <a:ea typeface="Microsoft YaHei" panose="020B0503020204020204" pitchFamily="34" charset="-122"/>
              </a:rPr>
              <a:t>获得的回报相对更小，所以获得更低的概率，似乎上述过程没有什么问题。但是这是针对理想情况而言的，由于在实际计算梯度的时候，总是采样有限的</a:t>
            </a:r>
            <a:r>
              <a:rPr lang="en-US" altLang="zh-CN" sz="2400" dirty="0">
                <a:latin typeface="Microsoft YaHei" panose="020B0503020204020204" pitchFamily="34" charset="-122"/>
                <a:ea typeface="Microsoft YaHei" panose="020B0503020204020204" pitchFamily="34" charset="-122"/>
              </a:rPr>
              <a:t>N </a:t>
            </a:r>
            <a:r>
              <a:rPr lang="zh-CN" altLang="en-US" sz="2400" dirty="0">
                <a:latin typeface="Microsoft YaHei" panose="020B0503020204020204" pitchFamily="34" charset="-122"/>
                <a:ea typeface="Microsoft YaHei" panose="020B0503020204020204" pitchFamily="34" charset="-122"/>
              </a:rPr>
              <a:t>条轨迹来更新参数</a:t>
            </a:r>
            <a:r>
              <a:rPr lang="el-GR" altLang="zh-CN" sz="2400" dirty="0">
                <a:latin typeface="Microsoft YaHei" panose="020B0503020204020204" pitchFamily="34" charset="-122"/>
                <a:ea typeface="Microsoft YaHei" panose="020B0503020204020204" pitchFamily="34" charset="-122"/>
              </a:rPr>
              <a:t>θ</a:t>
            </a:r>
            <a:r>
              <a:rPr lang="zh-CN" alt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所以某些状态</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动作对可能不会被采样到。如图</a:t>
            </a:r>
            <a:r>
              <a:rPr lang="en-US" altLang="zh-CN" sz="2400" dirty="0">
                <a:latin typeface="Microsoft YaHei" panose="020B0503020204020204" pitchFamily="34" charset="-122"/>
                <a:ea typeface="Microsoft YaHei" panose="020B0503020204020204" pitchFamily="34" charset="-122"/>
              </a:rPr>
              <a:t>6.7 </a:t>
            </a:r>
            <a:r>
              <a:rPr lang="zh-CN" altLang="en-US" sz="2400" dirty="0">
                <a:latin typeface="Microsoft YaHei" panose="020B0503020204020204" pitchFamily="34" charset="-122"/>
                <a:ea typeface="Microsoft YaHei" panose="020B0503020204020204" pitchFamily="34" charset="-122"/>
              </a:rPr>
              <a:t>所示，动作</a:t>
            </a:r>
            <a:r>
              <a:rPr lang="en-US" altLang="zh-CN" sz="2400" dirty="0">
                <a:latin typeface="Microsoft YaHei" panose="020B0503020204020204" pitchFamily="34" charset="-122"/>
                <a:ea typeface="Microsoft YaHei" panose="020B0503020204020204" pitchFamily="34" charset="-122"/>
              </a:rPr>
              <a:t>a </a:t>
            </a:r>
            <a:r>
              <a:rPr lang="zh-CN" altLang="en-US" sz="2400" dirty="0">
                <a:latin typeface="Microsoft YaHei" panose="020B0503020204020204" pitchFamily="34" charset="-122"/>
                <a:ea typeface="Microsoft YaHei" panose="020B0503020204020204" pitchFamily="34" charset="-122"/>
              </a:rPr>
              <a:t>没有被采样，而动作</a:t>
            </a:r>
            <a:r>
              <a:rPr lang="en-US" altLang="zh-CN" sz="2400" dirty="0">
                <a:latin typeface="Microsoft YaHei" panose="020B0503020204020204" pitchFamily="34" charset="-122"/>
                <a:ea typeface="Microsoft YaHei" panose="020B0503020204020204" pitchFamily="34" charset="-122"/>
              </a:rPr>
              <a:t>b</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c </a:t>
            </a:r>
            <a:r>
              <a:rPr lang="zh-CN" altLang="en-US" sz="2400" dirty="0">
                <a:latin typeface="Microsoft YaHei" panose="020B0503020204020204" pitchFamily="34" charset="-122"/>
                <a:ea typeface="Microsoft YaHei" panose="020B0503020204020204" pitchFamily="34" charset="-122"/>
              </a:rPr>
              <a:t>被采样因而概率提升，所以最后动作</a:t>
            </a:r>
            <a:r>
              <a:rPr lang="en-US" altLang="zh-CN" sz="2400" dirty="0">
                <a:latin typeface="Microsoft YaHei" panose="020B0503020204020204" pitchFamily="34" charset="-122"/>
                <a:ea typeface="Microsoft YaHei" panose="020B0503020204020204" pitchFamily="34" charset="-122"/>
              </a:rPr>
              <a:t>a </a:t>
            </a:r>
            <a:r>
              <a:rPr lang="zh-CN" altLang="en-US" sz="2400" dirty="0">
                <a:latin typeface="Microsoft YaHei" panose="020B0503020204020204" pitchFamily="34" charset="-122"/>
                <a:ea typeface="Microsoft YaHei" panose="020B0503020204020204" pitchFamily="34" charset="-122"/>
              </a:rPr>
              <a:t>的概率就会下降。然而，没有采样到动作</a:t>
            </a:r>
            <a:r>
              <a:rPr lang="en-US" altLang="zh-CN" sz="2400" dirty="0">
                <a:latin typeface="Microsoft YaHei" panose="020B0503020204020204" pitchFamily="34" charset="-122"/>
                <a:ea typeface="Microsoft YaHei" panose="020B0503020204020204" pitchFamily="34" charset="-122"/>
              </a:rPr>
              <a:t>a </a:t>
            </a:r>
            <a:r>
              <a:rPr lang="zh-CN" altLang="en-US" sz="2400" dirty="0">
                <a:latin typeface="Microsoft YaHei" panose="020B0503020204020204" pitchFamily="34" charset="-122"/>
                <a:ea typeface="Microsoft YaHei" panose="020B0503020204020204" pitchFamily="34" charset="-122"/>
              </a:rPr>
              <a:t>并不能说明动作</a:t>
            </a:r>
            <a:r>
              <a:rPr lang="en-US" altLang="zh-CN" sz="2400" dirty="0">
                <a:latin typeface="Microsoft YaHei" panose="020B0503020204020204" pitchFamily="34" charset="-122"/>
                <a:ea typeface="Microsoft YaHei" panose="020B0503020204020204" pitchFamily="34" charset="-122"/>
              </a:rPr>
              <a:t>a </a:t>
            </a:r>
            <a:r>
              <a:rPr lang="zh-CN" altLang="en-US" sz="2400" dirty="0">
                <a:latin typeface="Microsoft YaHei" panose="020B0503020204020204" pitchFamily="34" charset="-122"/>
                <a:ea typeface="Microsoft YaHei" panose="020B0503020204020204" pitchFamily="34" charset="-122"/>
              </a:rPr>
              <a:t>是不好的。这就会造成训练过程的不稳定。</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策略梯度</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5" name="Picture 4">
            <a:extLst>
              <a:ext uri="{FF2B5EF4-FFF2-40B4-BE49-F238E27FC236}">
                <a16:creationId xmlns:a16="http://schemas.microsoft.com/office/drawing/2014/main" id="{51A747A9-9232-F2BB-3DC6-944D4A138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238" y="3972853"/>
            <a:ext cx="6622473" cy="2128652"/>
          </a:xfrm>
          <a:prstGeom prst="rect">
            <a:avLst/>
          </a:prstGeom>
        </p:spPr>
      </p:pic>
    </p:spTree>
    <p:extLst>
      <p:ext uri="{BB962C8B-B14F-4D97-AF65-F5344CB8AC3E}">
        <p14:creationId xmlns:p14="http://schemas.microsoft.com/office/powerpoint/2010/main" val="2744529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47</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解决这个问题的方法是在回报项</a:t>
            </a:r>
            <a:r>
              <a:rPr lang="en-US" altLang="zh-CN" sz="2400" dirty="0">
                <a:latin typeface="Microsoft YaHei" panose="020B0503020204020204" pitchFamily="34" charset="-122"/>
                <a:ea typeface="Microsoft YaHei" panose="020B0503020204020204" pitchFamily="34" charset="-122"/>
              </a:rPr>
              <a:t>R(</a:t>
            </a:r>
            <a:r>
              <a:rPr lang="el-GR" altLang="zh-CN" sz="2400" dirty="0">
                <a:latin typeface="Microsoft YaHei" panose="020B0503020204020204" pitchFamily="34" charset="-122"/>
                <a:ea typeface="Microsoft YaHei" panose="020B0503020204020204" pitchFamily="34" charset="-122"/>
              </a:rPr>
              <a:t>τ</a:t>
            </a:r>
            <a:r>
              <a:rPr lang="en-US" altLang="zh-CN" sz="2400" baseline="30000" dirty="0">
                <a:latin typeface="Microsoft YaHei" panose="020B0503020204020204" pitchFamily="34" charset="-122"/>
                <a:ea typeface="Microsoft YaHei" panose="020B0503020204020204" pitchFamily="34" charset="-122"/>
              </a:rPr>
              <a:t>n</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上减去一个基线（</a:t>
            </a:r>
            <a:r>
              <a:rPr lang="en-US" altLang="zh-CN" sz="2400" dirty="0">
                <a:latin typeface="Microsoft YaHei" panose="020B0503020204020204" pitchFamily="34" charset="-122"/>
                <a:ea typeface="Microsoft YaHei" panose="020B0503020204020204" pitchFamily="34" charset="-122"/>
              </a:rPr>
              <a:t>Baseline</a:t>
            </a:r>
            <a:r>
              <a:rPr lang="zh-CN" altLang="en-US"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b</a:t>
            </a:r>
            <a:r>
              <a:rPr lang="zh-CN" altLang="en-US" sz="2400" dirty="0">
                <a:latin typeface="Microsoft YaHei" panose="020B0503020204020204" pitchFamily="34" charset="-122"/>
                <a:ea typeface="Microsoft YaHei" panose="020B0503020204020204" pitchFamily="34" charset="-122"/>
              </a:rPr>
              <a:t>，使得这一项的期望为</a:t>
            </a:r>
            <a:r>
              <a:rPr lang="en-US" altLang="zh-CN" sz="2400" dirty="0">
                <a:latin typeface="Microsoft YaHei" panose="020B0503020204020204" pitchFamily="34" charset="-122"/>
                <a:ea typeface="Microsoft YaHei" panose="020B0503020204020204" pitchFamily="34" charset="-122"/>
              </a:rPr>
              <a:t>0</a:t>
            </a:r>
            <a:r>
              <a:rPr lang="zh-CN" altLang="en-US" sz="2400" dirty="0">
                <a:latin typeface="Microsoft YaHei" panose="020B0503020204020204" pitchFamily="34" charset="-122"/>
                <a:ea typeface="Microsoft YaHei" panose="020B0503020204020204" pitchFamily="34" charset="-122"/>
              </a:rPr>
              <a:t>，这样在实际更新的时候概率值更新会有正有负，最终概率更新幅度之和大致为</a:t>
            </a:r>
            <a:r>
              <a:rPr lang="en-US" altLang="zh-CN" sz="2400" dirty="0">
                <a:latin typeface="Microsoft YaHei" panose="020B0503020204020204" pitchFamily="34" charset="-122"/>
                <a:ea typeface="Microsoft YaHei" panose="020B0503020204020204" pitchFamily="34" charset="-122"/>
              </a:rPr>
              <a:t>0</a:t>
            </a:r>
            <a:r>
              <a:rPr lang="zh-CN" altLang="en-US" sz="2400" dirty="0">
                <a:latin typeface="Microsoft YaHei" panose="020B0503020204020204" pitchFamily="34" charset="-122"/>
                <a:ea typeface="Microsoft YaHei" panose="020B0503020204020204" pitchFamily="34" charset="-122"/>
              </a:rPr>
              <a:t>，从而避免了因某些动作没有被采样而动作概率下降的问题。回报的梯度如下所示：</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策略梯度</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3" name="Picture 2">
            <a:extLst>
              <a:ext uri="{FF2B5EF4-FFF2-40B4-BE49-F238E27FC236}">
                <a16:creationId xmlns:a16="http://schemas.microsoft.com/office/drawing/2014/main" id="{7B069FE9-BAE1-A4D0-9753-54862F23C28F}"/>
              </a:ext>
            </a:extLst>
          </p:cNvPr>
          <p:cNvPicPr>
            <a:picLocks noChangeAspect="1"/>
          </p:cNvPicPr>
          <p:nvPr/>
        </p:nvPicPr>
        <p:blipFill>
          <a:blip r:embed="rId3"/>
          <a:stretch>
            <a:fillRect/>
          </a:stretch>
        </p:blipFill>
        <p:spPr>
          <a:xfrm>
            <a:off x="2978150" y="2852939"/>
            <a:ext cx="6235700" cy="901700"/>
          </a:xfrm>
          <a:prstGeom prst="rect">
            <a:avLst/>
          </a:prstGeom>
        </p:spPr>
      </p:pic>
      <p:sp>
        <p:nvSpPr>
          <p:cNvPr id="14" name="TextBox 13">
            <a:extLst>
              <a:ext uri="{FF2B5EF4-FFF2-40B4-BE49-F238E27FC236}">
                <a16:creationId xmlns:a16="http://schemas.microsoft.com/office/drawing/2014/main" id="{C772B0B8-A838-6C54-D6D8-8DA4A08D37C6}"/>
              </a:ext>
            </a:extLst>
          </p:cNvPr>
          <p:cNvSpPr txBox="1"/>
          <p:nvPr/>
        </p:nvSpPr>
        <p:spPr>
          <a:xfrm>
            <a:off x="496496" y="4163370"/>
            <a:ext cx="11081139"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其中                          ，即回报的期望。这一项在实践中常用的计算方法是，在训练过程中记录历史</a:t>
            </a:r>
            <a:r>
              <a:rPr lang="en-US" sz="2400" dirty="0">
                <a:latin typeface="Microsoft YaHei" panose="020B0503020204020204" pitchFamily="34" charset="-122"/>
                <a:ea typeface="Microsoft YaHei" panose="020B0503020204020204" pitchFamily="34" charset="-122"/>
              </a:rPr>
              <a:t>R(</a:t>
            </a:r>
            <a:r>
              <a:rPr lang="el-GR" sz="2400" dirty="0">
                <a:latin typeface="Microsoft YaHei" panose="020B0503020204020204" pitchFamily="34" charset="-122"/>
                <a:ea typeface="Microsoft YaHei" panose="020B0503020204020204" pitchFamily="34" charset="-122"/>
              </a:rPr>
              <a:t>τ</a:t>
            </a:r>
            <a:r>
              <a:rPr lang="en-US" sz="2400" baseline="30000" dirty="0">
                <a:latin typeface="Microsoft YaHei" panose="020B0503020204020204" pitchFamily="34" charset="-122"/>
                <a:ea typeface="Microsoft YaHei" panose="020B0503020204020204" pitchFamily="34" charset="-122"/>
              </a:rPr>
              <a:t>n</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的均值用以估计回报的期望。</a:t>
            </a:r>
          </a:p>
        </p:txBody>
      </p:sp>
      <p:pic>
        <p:nvPicPr>
          <p:cNvPr id="15" name="Picture 14">
            <a:extLst>
              <a:ext uri="{FF2B5EF4-FFF2-40B4-BE49-F238E27FC236}">
                <a16:creationId xmlns:a16="http://schemas.microsoft.com/office/drawing/2014/main" id="{05F2D2CB-646F-91FC-5014-8CA57D8D3BE0}"/>
              </a:ext>
            </a:extLst>
          </p:cNvPr>
          <p:cNvPicPr>
            <a:picLocks noChangeAspect="1"/>
          </p:cNvPicPr>
          <p:nvPr/>
        </p:nvPicPr>
        <p:blipFill>
          <a:blip r:embed="rId4"/>
          <a:stretch>
            <a:fillRect/>
          </a:stretch>
        </p:blipFill>
        <p:spPr>
          <a:xfrm>
            <a:off x="1306450" y="4307206"/>
            <a:ext cx="2311400" cy="342900"/>
          </a:xfrm>
          <a:prstGeom prst="rect">
            <a:avLst/>
          </a:prstGeom>
        </p:spPr>
      </p:pic>
    </p:spTree>
    <p:extLst>
      <p:ext uri="{BB962C8B-B14F-4D97-AF65-F5344CB8AC3E}">
        <p14:creationId xmlns:p14="http://schemas.microsoft.com/office/powerpoint/2010/main" val="2000056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48</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282013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式</a:t>
            </a:r>
            <a:r>
              <a:rPr lang="en-US" altLang="zh-CN" sz="2400" dirty="0">
                <a:latin typeface="Microsoft YaHei" panose="020B0503020204020204" pitchFamily="34" charset="-122"/>
                <a:ea typeface="Microsoft YaHei" panose="020B0503020204020204" pitchFamily="34" charset="-122"/>
              </a:rPr>
              <a:t>(6.16) </a:t>
            </a:r>
            <a:r>
              <a:rPr lang="zh-CN" altLang="en-US" sz="2400" dirty="0">
                <a:latin typeface="Microsoft YaHei" panose="020B0503020204020204" pitchFamily="34" charset="-122"/>
                <a:ea typeface="Microsoft YaHei" panose="020B0503020204020204" pitchFamily="34" charset="-122"/>
              </a:rPr>
              <a:t>中仍然存在另外一个值得考虑的问题，在一条轨迹中所有的动作都具有同样的价值。直觉上，一条轨迹中一般不会所有的动作都是好的，而是有些动作好，有些动作差。目前，这些动作会以相同的方式更新概率，这会导致训练不稳定。因此，有必要为每个动作赋予其所应得的奖励。考虑到交互过程中演员采取某一动作只会对之后的状态产生影响，而不会对之前的有影响。因此，不必令每个动作的权重都为全部奖励之和                              ，只需累计在当前动作之后的奖励之和</a:t>
            </a: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策略梯度</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0E132114-2AD3-BF2B-73F3-910F6377D4ED}"/>
              </a:ext>
            </a:extLst>
          </p:cNvPr>
          <p:cNvPicPr>
            <a:picLocks noChangeAspect="1"/>
          </p:cNvPicPr>
          <p:nvPr/>
        </p:nvPicPr>
        <p:blipFill>
          <a:blip r:embed="rId3"/>
          <a:stretch>
            <a:fillRect/>
          </a:stretch>
        </p:blipFill>
        <p:spPr>
          <a:xfrm>
            <a:off x="3393209" y="3308927"/>
            <a:ext cx="2413000" cy="406400"/>
          </a:xfrm>
          <a:prstGeom prst="rect">
            <a:avLst/>
          </a:prstGeom>
        </p:spPr>
      </p:pic>
      <p:pic>
        <p:nvPicPr>
          <p:cNvPr id="5" name="Picture 4">
            <a:extLst>
              <a:ext uri="{FF2B5EF4-FFF2-40B4-BE49-F238E27FC236}">
                <a16:creationId xmlns:a16="http://schemas.microsoft.com/office/drawing/2014/main" id="{CDBA7A08-F6D9-87CD-EC50-9386A00B2BD4}"/>
              </a:ext>
            </a:extLst>
          </p:cNvPr>
          <p:cNvPicPr>
            <a:picLocks noChangeAspect="1"/>
          </p:cNvPicPr>
          <p:nvPr/>
        </p:nvPicPr>
        <p:blipFill>
          <a:blip r:embed="rId4"/>
          <a:stretch>
            <a:fillRect/>
          </a:stretch>
        </p:blipFill>
        <p:spPr>
          <a:xfrm>
            <a:off x="579128" y="3908475"/>
            <a:ext cx="1117600" cy="406400"/>
          </a:xfrm>
          <a:prstGeom prst="rect">
            <a:avLst/>
          </a:prstGeom>
        </p:spPr>
      </p:pic>
    </p:spTree>
    <p:extLst>
      <p:ext uri="{BB962C8B-B14F-4D97-AF65-F5344CB8AC3E}">
        <p14:creationId xmlns:p14="http://schemas.microsoft.com/office/powerpoint/2010/main" val="741628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49</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377612"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当前动作会对时间较近的状态影响大，对时间较远的状态影响小。因此，在计算累积奖励的时候，对于未来较遥远的奖励应该予以折扣，即                                 。其中</a:t>
            </a:r>
            <a:r>
              <a:rPr lang="el-GR" altLang="zh-CN" sz="2400" dirty="0">
                <a:latin typeface="Microsoft YaHei" panose="020B0503020204020204" pitchFamily="34" charset="-122"/>
                <a:ea typeface="Microsoft YaHei" panose="020B0503020204020204" pitchFamily="34" charset="-122"/>
              </a:rPr>
              <a:t>γ ∈ [0, 1] </a:t>
            </a:r>
            <a:r>
              <a:rPr lang="zh-CN" altLang="en-US" sz="2400" dirty="0">
                <a:latin typeface="Microsoft YaHei" panose="020B0503020204020204" pitchFamily="34" charset="-122"/>
                <a:ea typeface="Microsoft YaHei" panose="020B0503020204020204" pitchFamily="34" charset="-122"/>
              </a:rPr>
              <a:t>是折扣因子，随着时间间隔增大，奖励的折扣也越大。综合前面的添加基线的技巧，可以将回报的梯度表示为如下形式：</a:t>
            </a: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策略梯度</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14" name="Picture 13">
            <a:extLst>
              <a:ext uri="{FF2B5EF4-FFF2-40B4-BE49-F238E27FC236}">
                <a16:creationId xmlns:a16="http://schemas.microsoft.com/office/drawing/2014/main" id="{0A6BAD3D-4652-C807-6D62-781A24CFEE03}"/>
              </a:ext>
            </a:extLst>
          </p:cNvPr>
          <p:cNvPicPr>
            <a:picLocks noChangeAspect="1"/>
          </p:cNvPicPr>
          <p:nvPr/>
        </p:nvPicPr>
        <p:blipFill>
          <a:blip r:embed="rId3"/>
          <a:stretch>
            <a:fillRect/>
          </a:stretch>
        </p:blipFill>
        <p:spPr>
          <a:xfrm>
            <a:off x="8360311" y="1524075"/>
            <a:ext cx="1765300" cy="406400"/>
          </a:xfrm>
          <a:prstGeom prst="rect">
            <a:avLst/>
          </a:prstGeom>
        </p:spPr>
      </p:pic>
      <p:pic>
        <p:nvPicPr>
          <p:cNvPr id="15" name="Picture 14">
            <a:extLst>
              <a:ext uri="{FF2B5EF4-FFF2-40B4-BE49-F238E27FC236}">
                <a16:creationId xmlns:a16="http://schemas.microsoft.com/office/drawing/2014/main" id="{A9B1F45B-659A-EFC5-E022-885B259AEB85}"/>
              </a:ext>
            </a:extLst>
          </p:cNvPr>
          <p:cNvPicPr>
            <a:picLocks noChangeAspect="1"/>
          </p:cNvPicPr>
          <p:nvPr/>
        </p:nvPicPr>
        <p:blipFill>
          <a:blip r:embed="rId4"/>
          <a:stretch>
            <a:fillRect/>
          </a:stretch>
        </p:blipFill>
        <p:spPr>
          <a:xfrm>
            <a:off x="2540000" y="3085465"/>
            <a:ext cx="7112000" cy="927100"/>
          </a:xfrm>
          <a:prstGeom prst="rect">
            <a:avLst/>
          </a:prstGeom>
        </p:spPr>
      </p:pic>
    </p:spTree>
    <p:extLst>
      <p:ext uri="{BB962C8B-B14F-4D97-AF65-F5344CB8AC3E}">
        <p14:creationId xmlns:p14="http://schemas.microsoft.com/office/powerpoint/2010/main" val="956903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2974019"/>
          </a:xfrm>
          <a:prstGeom prst="rect">
            <a:avLst/>
          </a:prstGeom>
          <a:noFill/>
        </p:spPr>
        <p:txBody>
          <a:bodyPr wrap="square">
            <a:spAutoFit/>
          </a:bodyPr>
          <a:lstStyle/>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强化学习（</a:t>
            </a:r>
            <a:r>
              <a:rPr lang="en-US" altLang="zh-CN" sz="2400" b="1" dirty="0">
                <a:solidFill>
                  <a:srgbClr val="0070C0"/>
                </a:solidFill>
                <a:latin typeface="Microsoft YaHei" panose="020B0503020204020204" pitchFamily="34" charset="-122"/>
                <a:ea typeface="Microsoft YaHei" panose="020B0503020204020204" pitchFamily="34" charset="-122"/>
              </a:rPr>
              <a:t>Reinforcement Learning</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b="1" dirty="0">
                <a:solidFill>
                  <a:srgbClr val="0070C0"/>
                </a:solidFill>
                <a:latin typeface="Microsoft YaHei" panose="020B0503020204020204" pitchFamily="34" charset="-122"/>
                <a:ea typeface="Microsoft YaHei" panose="020B0503020204020204" pitchFamily="34" charset="-122"/>
              </a:rPr>
              <a:t>RL</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研究的是智能体与环境交互的问题，其目标是使智能体在复杂且不确定的环境中最大化奖励。强化学习基本框架如图</a:t>
            </a:r>
            <a:r>
              <a:rPr lang="en-US" altLang="zh-CN" sz="2400" dirty="0">
                <a:latin typeface="Microsoft YaHei" panose="020B0503020204020204" pitchFamily="34" charset="-122"/>
                <a:ea typeface="Microsoft YaHei" panose="020B0503020204020204" pitchFamily="34" charset="-122"/>
              </a:rPr>
              <a:t>6.1 </a:t>
            </a:r>
            <a:r>
              <a:rPr lang="zh-CN" altLang="en-US" sz="2400" dirty="0">
                <a:latin typeface="Microsoft YaHei" panose="020B0503020204020204" pitchFamily="34" charset="-122"/>
                <a:ea typeface="Microsoft YaHei" panose="020B0503020204020204" pitchFamily="34" charset="-122"/>
              </a:rPr>
              <a:t>所示，主要由两部分组成：</a:t>
            </a:r>
            <a:r>
              <a:rPr lang="zh-CN" altLang="en-US" sz="2400" dirty="0">
                <a:solidFill>
                  <a:srgbClr val="0070C0"/>
                </a:solidFill>
                <a:latin typeface="Microsoft YaHei" panose="020B0503020204020204" pitchFamily="34" charset="-122"/>
                <a:ea typeface="Microsoft YaHei" panose="020B0503020204020204" pitchFamily="34" charset="-122"/>
              </a:rPr>
              <a:t>智能体</a:t>
            </a:r>
            <a:r>
              <a:rPr lang="zh-CN" altLang="en-US" sz="2400" dirty="0">
                <a:latin typeface="Microsoft YaHei" panose="020B0503020204020204" pitchFamily="34" charset="-122"/>
                <a:ea typeface="Microsoft YaHei" panose="020B0503020204020204" pitchFamily="34" charset="-122"/>
              </a:rPr>
              <a:t>和</a:t>
            </a:r>
            <a:r>
              <a:rPr lang="zh-CN" altLang="en-US" sz="2400" dirty="0">
                <a:solidFill>
                  <a:srgbClr val="0070C0"/>
                </a:solidFill>
                <a:latin typeface="Microsoft YaHei" panose="020B0503020204020204" pitchFamily="34" charset="-122"/>
                <a:ea typeface="Microsoft YaHei" panose="020B0503020204020204" pitchFamily="34" charset="-122"/>
              </a:rPr>
              <a:t>环境</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在强化学习过程中，智能体与环境不断交互。智能体在环境中获取某个状态后，会根据该状态输出一个</a:t>
            </a:r>
            <a:r>
              <a:rPr lang="zh-CN" altLang="en-US" sz="2400" dirty="0">
                <a:solidFill>
                  <a:srgbClr val="0070C0"/>
                </a:solidFill>
                <a:latin typeface="Microsoft YaHei" panose="020B0503020204020204" pitchFamily="34" charset="-122"/>
                <a:ea typeface="Microsoft YaHei" panose="020B0503020204020204" pitchFamily="34" charset="-122"/>
              </a:rPr>
              <a:t>动作</a:t>
            </a:r>
            <a:r>
              <a:rPr lang="zh-CN" altLang="en-US" sz="2400" dirty="0">
                <a:latin typeface="Microsoft YaHei" panose="020B0503020204020204" pitchFamily="34" charset="-122"/>
                <a:ea typeface="Microsoft YaHei" panose="020B0503020204020204" pitchFamily="34" charset="-122"/>
              </a:rPr>
              <a:t>，也称为</a:t>
            </a:r>
            <a:r>
              <a:rPr lang="zh-CN" altLang="en-US" sz="2400" dirty="0">
                <a:solidFill>
                  <a:srgbClr val="0070C0"/>
                </a:solidFill>
                <a:latin typeface="Microsoft YaHei" panose="020B0503020204020204" pitchFamily="34" charset="-122"/>
                <a:ea typeface="Microsoft YaHei" panose="020B0503020204020204" pitchFamily="34" charset="-122"/>
              </a:rPr>
              <a:t>决策（</a:t>
            </a:r>
            <a:r>
              <a:rPr lang="en-US" altLang="zh-CN" sz="2400" dirty="0">
                <a:solidFill>
                  <a:srgbClr val="0070C0"/>
                </a:solidFill>
                <a:latin typeface="Microsoft YaHei" panose="020B0503020204020204" pitchFamily="34" charset="-122"/>
                <a:ea typeface="Microsoft YaHei" panose="020B0503020204020204" pitchFamily="34" charset="-122"/>
              </a:rPr>
              <a:t>Decision</a:t>
            </a:r>
            <a:r>
              <a:rPr lang="zh-CN" altLang="en-US" sz="2400" dirty="0">
                <a:latin typeface="Microsoft YaHei" panose="020B0503020204020204" pitchFamily="34" charset="-122"/>
                <a:ea typeface="Microsoft YaHei" panose="020B0503020204020204" pitchFamily="34" charset="-122"/>
              </a:rPr>
              <a:t>）。动作会在环境中执行，环境会根据智能体采取的动作，给出下一个状态及当前动作带来的奖励。。</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3570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基于人类反馈的强化学习</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FD125AF6-4F19-E0EB-6176-F9E5DA529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690" y="4109831"/>
            <a:ext cx="5672619" cy="2429081"/>
          </a:xfrm>
          <a:prstGeom prst="rect">
            <a:avLst/>
          </a:prstGeom>
        </p:spPr>
      </p:pic>
    </p:spTree>
    <p:extLst>
      <p:ext uri="{BB962C8B-B14F-4D97-AF65-F5344CB8AC3E}">
        <p14:creationId xmlns:p14="http://schemas.microsoft.com/office/powerpoint/2010/main" val="1113826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50</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291305" y="2139336"/>
            <a:ext cx="11377612" cy="2358466"/>
          </a:xfrm>
          <a:prstGeom prst="rect">
            <a:avLst/>
          </a:prstGeom>
          <a:noFill/>
        </p:spPr>
        <p:txBody>
          <a:bodyPr wrap="square">
            <a:spAutoFit/>
          </a:bodyPr>
          <a:lstStyle/>
          <a:p>
            <a:pPr algn="just">
              <a:lnSpc>
                <a:spcPct val="125000"/>
              </a:lnSpc>
              <a:spcBef>
                <a:spcPts val="1200"/>
              </a:spcBef>
            </a:pPr>
            <a:r>
              <a:rPr lang="zh-CN" altLang="en-CN" sz="2400" dirty="0">
                <a:latin typeface="Microsoft YaHei" panose="020B0503020204020204" pitchFamily="34" charset="-122"/>
                <a:ea typeface="Microsoft YaHei" panose="020B0503020204020204" pitchFamily="34" charset="-122"/>
              </a:rPr>
              <a:t>上式</a:t>
            </a:r>
            <a:r>
              <a:rPr lang="zh-CN" altLang="en-US" sz="2400" dirty="0">
                <a:latin typeface="Microsoft YaHei" panose="020B0503020204020204" pitchFamily="34" charset="-122"/>
                <a:ea typeface="Microsoft YaHei" panose="020B0503020204020204" pitchFamily="34" charset="-122"/>
              </a:rPr>
              <a:t>中状态</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动作对           </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的权重为                           ，其中                         意味着给定状态      下，采取动作        的收益，该收益称为</a:t>
            </a:r>
            <a:r>
              <a:rPr lang="zh-CN" altLang="en-US" sz="2400" b="1" dirty="0">
                <a:solidFill>
                  <a:srgbClr val="0070C0"/>
                </a:solidFill>
                <a:latin typeface="Microsoft YaHei" panose="020B0503020204020204" pitchFamily="34" charset="-122"/>
                <a:ea typeface="Microsoft YaHei" panose="020B0503020204020204" pitchFamily="34" charset="-122"/>
              </a:rPr>
              <a:t>动作价值（</a:t>
            </a:r>
            <a:r>
              <a:rPr lang="en-US" altLang="zh-CN" sz="2400" b="1" dirty="0">
                <a:solidFill>
                  <a:srgbClr val="0070C0"/>
                </a:solidFill>
                <a:latin typeface="Microsoft YaHei" panose="020B0503020204020204" pitchFamily="34" charset="-122"/>
                <a:ea typeface="Microsoft YaHei" panose="020B0503020204020204" pitchFamily="34" charset="-122"/>
              </a:rPr>
              <a:t>Action Value</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，并使用 </a:t>
            </a:r>
            <a:r>
              <a:rPr lang="en-US" altLang="zh-CN" sz="2400" b="1" dirty="0">
                <a:solidFill>
                  <a:srgbClr val="0070C0"/>
                </a:solidFill>
                <a:latin typeface="Microsoft YaHei" panose="020B0503020204020204" pitchFamily="34" charset="-122"/>
                <a:ea typeface="Microsoft YaHei" panose="020B0503020204020204" pitchFamily="34" charset="-122"/>
              </a:rPr>
              <a:t>Q(s, a)</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来表示动作价值函数；而                              则是动作价值的期望。由于动作价值的期望与具体动作无关，因此这个期望也称为</a:t>
            </a:r>
            <a:r>
              <a:rPr lang="zh-CN" altLang="en-US" sz="2400" b="1" dirty="0">
                <a:solidFill>
                  <a:srgbClr val="0070C0"/>
                </a:solidFill>
                <a:latin typeface="Microsoft YaHei" panose="020B0503020204020204" pitchFamily="34" charset="-122"/>
                <a:ea typeface="Microsoft YaHei" panose="020B0503020204020204" pitchFamily="34" charset="-122"/>
              </a:rPr>
              <a:t>状态价值（</a:t>
            </a:r>
            <a:r>
              <a:rPr lang="en-US" altLang="zh-CN" sz="2400" b="1" dirty="0">
                <a:solidFill>
                  <a:srgbClr val="0070C0"/>
                </a:solidFill>
                <a:latin typeface="Microsoft YaHei" panose="020B0503020204020204" pitchFamily="34" charset="-122"/>
                <a:ea typeface="Microsoft YaHei" panose="020B0503020204020204" pitchFamily="34" charset="-122"/>
              </a:rPr>
              <a:t>State Value</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，并用 </a:t>
            </a:r>
            <a:r>
              <a:rPr lang="en-US" altLang="zh-CN" sz="2400" b="1" dirty="0">
                <a:solidFill>
                  <a:srgbClr val="0070C0"/>
                </a:solidFill>
                <a:latin typeface="Microsoft YaHei" panose="020B0503020204020204" pitchFamily="34" charset="-122"/>
                <a:ea typeface="Microsoft YaHei" panose="020B0503020204020204" pitchFamily="34" charset="-122"/>
              </a:rPr>
              <a:t>V(s) </a:t>
            </a:r>
            <a:r>
              <a:rPr lang="zh-CN" altLang="en-US" sz="2400" dirty="0">
                <a:latin typeface="Microsoft YaHei" panose="020B0503020204020204" pitchFamily="34" charset="-122"/>
                <a:ea typeface="Microsoft YaHei" panose="020B0503020204020204" pitchFamily="34" charset="-122"/>
              </a:rPr>
              <a:t>来表示状态价值函数。</a:t>
            </a: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广义优势估计</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3" name="Picture 2">
            <a:extLst>
              <a:ext uri="{FF2B5EF4-FFF2-40B4-BE49-F238E27FC236}">
                <a16:creationId xmlns:a16="http://schemas.microsoft.com/office/drawing/2014/main" id="{3D4AE409-9EA4-3BBB-370C-7158A1E8C3B1}"/>
              </a:ext>
            </a:extLst>
          </p:cNvPr>
          <p:cNvPicPr>
            <a:picLocks noChangeAspect="1"/>
          </p:cNvPicPr>
          <p:nvPr/>
        </p:nvPicPr>
        <p:blipFill>
          <a:blip r:embed="rId3"/>
          <a:stretch>
            <a:fillRect/>
          </a:stretch>
        </p:blipFill>
        <p:spPr>
          <a:xfrm>
            <a:off x="2540000" y="1090452"/>
            <a:ext cx="7112000" cy="927100"/>
          </a:xfrm>
          <a:prstGeom prst="rect">
            <a:avLst/>
          </a:prstGeom>
        </p:spPr>
      </p:pic>
      <p:pic>
        <p:nvPicPr>
          <p:cNvPr id="5" name="Picture 4">
            <a:extLst>
              <a:ext uri="{FF2B5EF4-FFF2-40B4-BE49-F238E27FC236}">
                <a16:creationId xmlns:a16="http://schemas.microsoft.com/office/drawing/2014/main" id="{F7CD236E-0DE4-B608-D1EE-FD9814961C24}"/>
              </a:ext>
            </a:extLst>
          </p:cNvPr>
          <p:cNvPicPr>
            <a:picLocks noChangeAspect="1"/>
          </p:cNvPicPr>
          <p:nvPr/>
        </p:nvPicPr>
        <p:blipFill>
          <a:blip r:embed="rId4"/>
          <a:stretch>
            <a:fillRect/>
          </a:stretch>
        </p:blipFill>
        <p:spPr>
          <a:xfrm>
            <a:off x="3042805" y="2252980"/>
            <a:ext cx="952500" cy="317500"/>
          </a:xfrm>
          <a:prstGeom prst="rect">
            <a:avLst/>
          </a:prstGeom>
        </p:spPr>
      </p:pic>
      <p:pic>
        <p:nvPicPr>
          <p:cNvPr id="16" name="Picture 15">
            <a:extLst>
              <a:ext uri="{FF2B5EF4-FFF2-40B4-BE49-F238E27FC236}">
                <a16:creationId xmlns:a16="http://schemas.microsoft.com/office/drawing/2014/main" id="{A759DA84-7415-D1F2-2D90-7A2675AD3331}"/>
              </a:ext>
            </a:extLst>
          </p:cNvPr>
          <p:cNvPicPr>
            <a:picLocks noChangeAspect="1"/>
          </p:cNvPicPr>
          <p:nvPr/>
        </p:nvPicPr>
        <p:blipFill>
          <a:blip r:embed="rId5"/>
          <a:stretch>
            <a:fillRect/>
          </a:stretch>
        </p:blipFill>
        <p:spPr>
          <a:xfrm>
            <a:off x="5533411" y="2208530"/>
            <a:ext cx="2298700" cy="406400"/>
          </a:xfrm>
          <a:prstGeom prst="rect">
            <a:avLst/>
          </a:prstGeom>
        </p:spPr>
      </p:pic>
      <p:pic>
        <p:nvPicPr>
          <p:cNvPr id="17" name="Picture 16">
            <a:extLst>
              <a:ext uri="{FF2B5EF4-FFF2-40B4-BE49-F238E27FC236}">
                <a16:creationId xmlns:a16="http://schemas.microsoft.com/office/drawing/2014/main" id="{E841174A-EBE5-29A8-C64B-B85E223943E8}"/>
              </a:ext>
            </a:extLst>
          </p:cNvPr>
          <p:cNvPicPr>
            <a:picLocks noChangeAspect="1"/>
          </p:cNvPicPr>
          <p:nvPr/>
        </p:nvPicPr>
        <p:blipFill>
          <a:blip r:embed="rId6"/>
          <a:stretch>
            <a:fillRect/>
          </a:stretch>
        </p:blipFill>
        <p:spPr>
          <a:xfrm>
            <a:off x="8867864" y="2208530"/>
            <a:ext cx="1765300" cy="406400"/>
          </a:xfrm>
          <a:prstGeom prst="rect">
            <a:avLst/>
          </a:prstGeom>
        </p:spPr>
      </p:pic>
      <p:pic>
        <p:nvPicPr>
          <p:cNvPr id="18" name="Picture 17">
            <a:extLst>
              <a:ext uri="{FF2B5EF4-FFF2-40B4-BE49-F238E27FC236}">
                <a16:creationId xmlns:a16="http://schemas.microsoft.com/office/drawing/2014/main" id="{3A8937B3-B8A0-30D5-E891-7F1A67257D77}"/>
              </a:ext>
            </a:extLst>
          </p:cNvPr>
          <p:cNvPicPr>
            <a:picLocks noChangeAspect="1"/>
          </p:cNvPicPr>
          <p:nvPr/>
        </p:nvPicPr>
        <p:blipFill>
          <a:blip r:embed="rId7"/>
          <a:stretch>
            <a:fillRect/>
          </a:stretch>
        </p:blipFill>
        <p:spPr>
          <a:xfrm>
            <a:off x="2087243" y="2736685"/>
            <a:ext cx="279400" cy="292100"/>
          </a:xfrm>
          <a:prstGeom prst="rect">
            <a:avLst/>
          </a:prstGeom>
        </p:spPr>
      </p:pic>
      <p:pic>
        <p:nvPicPr>
          <p:cNvPr id="19" name="Picture 18">
            <a:extLst>
              <a:ext uri="{FF2B5EF4-FFF2-40B4-BE49-F238E27FC236}">
                <a16:creationId xmlns:a16="http://schemas.microsoft.com/office/drawing/2014/main" id="{A136877C-46B2-806E-AF65-BFF2E62BE71C}"/>
              </a:ext>
            </a:extLst>
          </p:cNvPr>
          <p:cNvPicPr>
            <a:picLocks noChangeAspect="1"/>
          </p:cNvPicPr>
          <p:nvPr/>
        </p:nvPicPr>
        <p:blipFill>
          <a:blip r:embed="rId8"/>
          <a:stretch>
            <a:fillRect/>
          </a:stretch>
        </p:blipFill>
        <p:spPr>
          <a:xfrm>
            <a:off x="4513036" y="2736685"/>
            <a:ext cx="292100" cy="292100"/>
          </a:xfrm>
          <a:prstGeom prst="rect">
            <a:avLst/>
          </a:prstGeom>
        </p:spPr>
      </p:pic>
      <p:pic>
        <p:nvPicPr>
          <p:cNvPr id="20" name="Picture 19">
            <a:extLst>
              <a:ext uri="{FF2B5EF4-FFF2-40B4-BE49-F238E27FC236}">
                <a16:creationId xmlns:a16="http://schemas.microsoft.com/office/drawing/2014/main" id="{0C19BA33-F37F-E797-5C3C-7206C20576DC}"/>
              </a:ext>
            </a:extLst>
          </p:cNvPr>
          <p:cNvPicPr>
            <a:picLocks noChangeAspect="1"/>
          </p:cNvPicPr>
          <p:nvPr/>
        </p:nvPicPr>
        <p:blipFill>
          <a:blip r:embed="rId9"/>
          <a:stretch>
            <a:fillRect/>
          </a:stretch>
        </p:blipFill>
        <p:spPr>
          <a:xfrm>
            <a:off x="5892800" y="3200766"/>
            <a:ext cx="2717800" cy="355600"/>
          </a:xfrm>
          <a:prstGeom prst="rect">
            <a:avLst/>
          </a:prstGeom>
        </p:spPr>
      </p:pic>
      <p:sp>
        <p:nvSpPr>
          <p:cNvPr id="22" name="TextBox 21">
            <a:extLst>
              <a:ext uri="{FF2B5EF4-FFF2-40B4-BE49-F238E27FC236}">
                <a16:creationId xmlns:a16="http://schemas.microsoft.com/office/drawing/2014/main" id="{57515E2B-E328-78CA-536C-33BD43A284EA}"/>
              </a:ext>
            </a:extLst>
          </p:cNvPr>
          <p:cNvSpPr txBox="1"/>
          <p:nvPr/>
        </p:nvSpPr>
        <p:spPr>
          <a:xfrm>
            <a:off x="291305" y="4497802"/>
            <a:ext cx="11377612" cy="235846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将状态</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动作对 </a:t>
            </a:r>
            <a:r>
              <a:rPr lang="en-US" altLang="zh-CN" sz="2400" dirty="0">
                <a:latin typeface="Microsoft YaHei" panose="020B0503020204020204" pitchFamily="34" charset="-122"/>
                <a:ea typeface="Microsoft YaHei" panose="020B0503020204020204" pitchFamily="34" charset="-122"/>
              </a:rPr>
              <a:t>(</a:t>
            </a:r>
            <a:r>
              <a:rPr lang="en-US" sz="2400" dirty="0">
                <a:latin typeface="Microsoft YaHei" panose="020B0503020204020204" pitchFamily="34" charset="-122"/>
                <a:ea typeface="Microsoft YaHei" panose="020B0503020204020204" pitchFamily="34" charset="-122"/>
              </a:rPr>
              <a:t>s, a) </a:t>
            </a:r>
            <a:r>
              <a:rPr lang="zh-CN" altLang="en-US" sz="2400" dirty="0">
                <a:latin typeface="Microsoft YaHei" panose="020B0503020204020204" pitchFamily="34" charset="-122"/>
                <a:ea typeface="Microsoft YaHei" panose="020B0503020204020204" pitchFamily="34" charset="-122"/>
              </a:rPr>
              <a:t>的梯度权重抽象为</a:t>
            </a:r>
            <a:r>
              <a:rPr lang="en-US" sz="2400" dirty="0">
                <a:latin typeface="Microsoft YaHei" panose="020B0503020204020204" pitchFamily="34" charset="-122"/>
                <a:ea typeface="Microsoft YaHei" panose="020B0503020204020204" pitchFamily="34" charset="-122"/>
              </a:rPr>
              <a:t>Q(s, a)−V (s)。</a:t>
            </a:r>
            <a:r>
              <a:rPr lang="zh-CN" altLang="en-US" sz="2400" dirty="0">
                <a:latin typeface="Microsoft YaHei" panose="020B0503020204020204" pitchFamily="34" charset="-122"/>
                <a:ea typeface="Microsoft YaHei" panose="020B0503020204020204" pitchFamily="34" charset="-122"/>
              </a:rPr>
              <a:t>给定状态</a:t>
            </a:r>
            <a:r>
              <a:rPr lang="en-US" sz="2400" dirty="0">
                <a:latin typeface="Microsoft YaHei" panose="020B0503020204020204" pitchFamily="34" charset="-122"/>
                <a:ea typeface="Microsoft YaHei" panose="020B0503020204020204" pitchFamily="34" charset="-122"/>
              </a:rPr>
              <a:t>s </a:t>
            </a:r>
            <a:r>
              <a:rPr lang="zh-CN" altLang="en-US" sz="2400" dirty="0">
                <a:latin typeface="Microsoft YaHei" panose="020B0503020204020204" pitchFamily="34" charset="-122"/>
                <a:ea typeface="Microsoft YaHei" panose="020B0503020204020204" pitchFamily="34" charset="-122"/>
              </a:rPr>
              <a:t>下，</a:t>
            </a:r>
            <a:r>
              <a:rPr lang="en-US" sz="2400" dirty="0">
                <a:latin typeface="Microsoft YaHei" panose="020B0503020204020204" pitchFamily="34" charset="-122"/>
                <a:ea typeface="Microsoft YaHei" panose="020B0503020204020204" pitchFamily="34" charset="-122"/>
              </a:rPr>
              <a:t>Q(s, a) </a:t>
            </a:r>
            <a:r>
              <a:rPr lang="zh-CN" altLang="en-US" sz="2400" dirty="0">
                <a:latin typeface="Microsoft YaHei" panose="020B0503020204020204" pitchFamily="34" charset="-122"/>
                <a:ea typeface="Microsoft YaHei" panose="020B0503020204020204" pitchFamily="34" charset="-122"/>
              </a:rPr>
              <a:t>衡量了具体动作</a:t>
            </a:r>
            <a:r>
              <a:rPr lang="en-US" sz="2400" dirty="0">
                <a:latin typeface="Microsoft YaHei" panose="020B0503020204020204" pitchFamily="34" charset="-122"/>
                <a:ea typeface="Microsoft YaHei" panose="020B0503020204020204" pitchFamily="34" charset="-122"/>
              </a:rPr>
              <a:t>a </a:t>
            </a:r>
            <a:r>
              <a:rPr lang="zh-CN" altLang="en-US" sz="2400" dirty="0">
                <a:latin typeface="Microsoft YaHei" panose="020B0503020204020204" pitchFamily="34" charset="-122"/>
                <a:ea typeface="Microsoft YaHei" panose="020B0503020204020204" pitchFamily="34" charset="-122"/>
              </a:rPr>
              <a:t>的价值，而</a:t>
            </a:r>
            <a:r>
              <a:rPr lang="en-US" sz="2400" dirty="0">
                <a:latin typeface="Microsoft YaHei" panose="020B0503020204020204" pitchFamily="34" charset="-122"/>
                <a:ea typeface="Microsoft YaHei" panose="020B0503020204020204" pitchFamily="34" charset="-122"/>
              </a:rPr>
              <a:t>V (s) </a:t>
            </a:r>
            <a:r>
              <a:rPr lang="zh-CN" altLang="en-US" sz="2400" dirty="0">
                <a:latin typeface="Microsoft YaHei" panose="020B0503020204020204" pitchFamily="34" charset="-122"/>
                <a:ea typeface="Microsoft YaHei" panose="020B0503020204020204" pitchFamily="34" charset="-122"/>
              </a:rPr>
              <a:t>则表示演员采取各种可能动作的期望价值。因此</a:t>
            </a:r>
            <a:r>
              <a:rPr lang="en-US" sz="2400" dirty="0">
                <a:latin typeface="Microsoft YaHei" panose="020B0503020204020204" pitchFamily="34" charset="-122"/>
                <a:ea typeface="Microsoft YaHei" panose="020B0503020204020204" pitchFamily="34" charset="-122"/>
              </a:rPr>
              <a:t>Q(s, a) − V (s) </a:t>
            </a:r>
            <a:r>
              <a:rPr lang="zh-CN" altLang="en-US" sz="2400" dirty="0">
                <a:latin typeface="Microsoft YaHei" panose="020B0503020204020204" pitchFamily="34" charset="-122"/>
                <a:ea typeface="Microsoft YaHei" panose="020B0503020204020204" pitchFamily="34" charset="-122"/>
              </a:rPr>
              <a:t>可以理解为采取特定动作</a:t>
            </a:r>
            <a:r>
              <a:rPr lang="en-US" sz="2400" dirty="0">
                <a:latin typeface="Microsoft YaHei" panose="020B0503020204020204" pitchFamily="34" charset="-122"/>
                <a:ea typeface="Microsoft YaHei" panose="020B0503020204020204" pitchFamily="34" charset="-122"/>
              </a:rPr>
              <a:t>a </a:t>
            </a:r>
            <a:r>
              <a:rPr lang="zh-CN" altLang="en-US" sz="2400" dirty="0">
                <a:latin typeface="Microsoft YaHei" panose="020B0503020204020204" pitchFamily="34" charset="-122"/>
                <a:ea typeface="Microsoft YaHei" panose="020B0503020204020204" pitchFamily="34" charset="-122"/>
              </a:rPr>
              <a:t>相比于一个随机动作的</a:t>
            </a:r>
            <a:r>
              <a:rPr lang="zh-CN" altLang="en-US" sz="2400" b="1" dirty="0">
                <a:latin typeface="Microsoft YaHei" panose="020B0503020204020204" pitchFamily="34" charset="-122"/>
                <a:ea typeface="Microsoft YaHei" panose="020B0503020204020204" pitchFamily="34" charset="-122"/>
              </a:rPr>
              <a:t>优势（</a:t>
            </a:r>
            <a:r>
              <a:rPr lang="en-US" sz="2400" b="1" dirty="0">
                <a:latin typeface="Microsoft YaHei" panose="020B0503020204020204" pitchFamily="34" charset="-122"/>
                <a:ea typeface="Microsoft YaHei" panose="020B0503020204020204" pitchFamily="34" charset="-122"/>
              </a:rPr>
              <a:t>Advantage）</a:t>
            </a:r>
            <a:r>
              <a:rPr lang="en-US"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优势越大，说明采取动作</a:t>
            </a:r>
            <a:r>
              <a:rPr lang="en-US" sz="2400" dirty="0">
                <a:latin typeface="Microsoft YaHei" panose="020B0503020204020204" pitchFamily="34" charset="-122"/>
                <a:ea typeface="Microsoft YaHei" panose="020B0503020204020204" pitchFamily="34" charset="-122"/>
              </a:rPr>
              <a:t>a </a:t>
            </a:r>
            <a:r>
              <a:rPr lang="zh-CN" altLang="en-US" sz="2400" dirty="0">
                <a:latin typeface="Microsoft YaHei" panose="020B0503020204020204" pitchFamily="34" charset="-122"/>
                <a:ea typeface="Microsoft YaHei" panose="020B0503020204020204" pitchFamily="34" charset="-122"/>
              </a:rPr>
              <a:t>要比其他可能的动作更好，使用</a:t>
            </a:r>
            <a:r>
              <a:rPr lang="en-US" sz="2400" b="1" dirty="0">
                <a:solidFill>
                  <a:srgbClr val="0070C0"/>
                </a:solidFill>
                <a:latin typeface="Microsoft YaHei" panose="020B0503020204020204" pitchFamily="34" charset="-122"/>
                <a:ea typeface="Microsoft YaHei" panose="020B0503020204020204" pitchFamily="34" charset="-122"/>
              </a:rPr>
              <a:t>A(s, a) = Q(s, a) − V (s) </a:t>
            </a:r>
            <a:r>
              <a:rPr lang="zh-CN" altLang="en-US" sz="2400" dirty="0">
                <a:latin typeface="Microsoft YaHei" panose="020B0503020204020204" pitchFamily="34" charset="-122"/>
                <a:ea typeface="Microsoft YaHei" panose="020B0503020204020204" pitchFamily="34" charset="-122"/>
              </a:rPr>
              <a:t>来表示</a:t>
            </a:r>
            <a:r>
              <a:rPr lang="zh-CN" altLang="en-US" sz="2400" b="1" dirty="0">
                <a:solidFill>
                  <a:srgbClr val="0070C0"/>
                </a:solidFill>
                <a:latin typeface="Microsoft YaHei" panose="020B0503020204020204" pitchFamily="34" charset="-122"/>
                <a:ea typeface="Microsoft YaHei" panose="020B0503020204020204" pitchFamily="34" charset="-122"/>
              </a:rPr>
              <a:t>优势函数</a:t>
            </a:r>
            <a:r>
              <a:rPr lang="zh-CN" altLang="en-US" sz="2400" dirty="0">
                <a:latin typeface="Microsoft YaHei" panose="020B0503020204020204" pitchFamily="34" charset="-122"/>
                <a:ea typeface="Microsoft YaHei" panose="020B0503020204020204" pitchFamily="34" charset="-122"/>
              </a:rPr>
              <a:t>。</a:t>
            </a:r>
          </a:p>
        </p:txBody>
      </p:sp>
    </p:spTree>
    <p:extLst>
      <p:ext uri="{BB962C8B-B14F-4D97-AF65-F5344CB8AC3E}">
        <p14:creationId xmlns:p14="http://schemas.microsoft.com/office/powerpoint/2010/main" val="3053827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51</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广义优势估计</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4" name="TextBox 3">
            <a:extLst>
              <a:ext uri="{FF2B5EF4-FFF2-40B4-BE49-F238E27FC236}">
                <a16:creationId xmlns:a16="http://schemas.microsoft.com/office/drawing/2014/main" id="{1BA86D9A-2AE0-BABA-3320-6F9A575EF68C}"/>
              </a:ext>
            </a:extLst>
          </p:cNvPr>
          <p:cNvSpPr txBox="1"/>
          <p:nvPr/>
        </p:nvSpPr>
        <p:spPr>
          <a:xfrm>
            <a:off x="382587" y="996919"/>
            <a:ext cx="11377612" cy="3127908"/>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给定状态</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baseline="-250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和动作</a:t>
            </a:r>
            <a:r>
              <a:rPr lang="en-US" altLang="zh-CN" sz="2400" dirty="0">
                <a:latin typeface="Microsoft YaHei" panose="020B0503020204020204" pitchFamily="34" charset="-122"/>
                <a:ea typeface="Microsoft YaHei" panose="020B0503020204020204" pitchFamily="34" charset="-122"/>
              </a:rPr>
              <a:t>a</a:t>
            </a:r>
            <a:r>
              <a:rPr lang="en-US" altLang="zh-CN" sz="2400" baseline="-25000" dirty="0">
                <a:latin typeface="Microsoft YaHei" panose="020B0503020204020204" pitchFamily="34" charset="-122"/>
                <a:ea typeface="Microsoft YaHei" panose="020B0503020204020204" pitchFamily="34" charset="-122"/>
              </a:rPr>
              <a:t>t</a:t>
            </a:r>
            <a:r>
              <a:rPr lang="zh-CN" altLang="en-US" sz="2400" dirty="0">
                <a:latin typeface="Microsoft YaHei" panose="020B0503020204020204" pitchFamily="34" charset="-122"/>
                <a:ea typeface="Microsoft YaHei" panose="020B0503020204020204" pitchFamily="34" charset="-122"/>
              </a:rPr>
              <a:t>，根据动作价值的定义可以得到其无偏形式是 </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状态价值的无偏形式是                                     ，即动作价值的期望。由于状态价值函数是期望，难以计算，一般使用一个神经网络来拟合状态价值函数，即                           ，其中 </a:t>
            </a:r>
            <a:r>
              <a:rPr lang="el-GR" altLang="zh-CN" sz="2400" dirty="0" err="1">
                <a:latin typeface="Microsoft YaHei" panose="020B0503020204020204" pitchFamily="34" charset="-122"/>
                <a:ea typeface="Microsoft YaHei" panose="020B0503020204020204" pitchFamily="34" charset="-122"/>
              </a:rPr>
              <a:t>ϕ</a:t>
            </a:r>
            <a:r>
              <a:rPr lang="el-GR"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为神经网络参数。为了优化神经网络，可以使用均方误差损失：</a:t>
            </a:r>
          </a:p>
        </p:txBody>
      </p:sp>
      <p:pic>
        <p:nvPicPr>
          <p:cNvPr id="14" name="Picture 13">
            <a:extLst>
              <a:ext uri="{FF2B5EF4-FFF2-40B4-BE49-F238E27FC236}">
                <a16:creationId xmlns:a16="http://schemas.microsoft.com/office/drawing/2014/main" id="{78E1FB4E-16A8-3037-E62D-472EA595BC5B}"/>
              </a:ext>
            </a:extLst>
          </p:cNvPr>
          <p:cNvPicPr>
            <a:picLocks noChangeAspect="1"/>
          </p:cNvPicPr>
          <p:nvPr/>
        </p:nvPicPr>
        <p:blipFill>
          <a:blip r:embed="rId3"/>
          <a:stretch>
            <a:fillRect/>
          </a:stretch>
        </p:blipFill>
        <p:spPr>
          <a:xfrm>
            <a:off x="4266870" y="1623761"/>
            <a:ext cx="3302000" cy="406400"/>
          </a:xfrm>
          <a:prstGeom prst="rect">
            <a:avLst/>
          </a:prstGeom>
        </p:spPr>
      </p:pic>
      <p:pic>
        <p:nvPicPr>
          <p:cNvPr id="15" name="Picture 14">
            <a:extLst>
              <a:ext uri="{FF2B5EF4-FFF2-40B4-BE49-F238E27FC236}">
                <a16:creationId xmlns:a16="http://schemas.microsoft.com/office/drawing/2014/main" id="{2724402B-280D-4948-FA9C-CF16C98A4821}"/>
              </a:ext>
            </a:extLst>
          </p:cNvPr>
          <p:cNvPicPr>
            <a:picLocks noChangeAspect="1"/>
          </p:cNvPicPr>
          <p:nvPr/>
        </p:nvPicPr>
        <p:blipFill>
          <a:blip r:embed="rId4"/>
          <a:stretch>
            <a:fillRect/>
          </a:stretch>
        </p:blipFill>
        <p:spPr>
          <a:xfrm>
            <a:off x="3699081" y="2239294"/>
            <a:ext cx="3416300" cy="558800"/>
          </a:xfrm>
          <a:prstGeom prst="rect">
            <a:avLst/>
          </a:prstGeom>
        </p:spPr>
      </p:pic>
      <p:pic>
        <p:nvPicPr>
          <p:cNvPr id="21" name="Picture 20">
            <a:extLst>
              <a:ext uri="{FF2B5EF4-FFF2-40B4-BE49-F238E27FC236}">
                <a16:creationId xmlns:a16="http://schemas.microsoft.com/office/drawing/2014/main" id="{4834D6FB-BD1A-2983-304C-A6FD9F8409F5}"/>
              </a:ext>
            </a:extLst>
          </p:cNvPr>
          <p:cNvPicPr>
            <a:picLocks noChangeAspect="1"/>
          </p:cNvPicPr>
          <p:nvPr/>
        </p:nvPicPr>
        <p:blipFill>
          <a:blip r:embed="rId5"/>
          <a:stretch>
            <a:fillRect/>
          </a:stretch>
        </p:blipFill>
        <p:spPr>
          <a:xfrm>
            <a:off x="1211281" y="3263900"/>
            <a:ext cx="1714500" cy="330200"/>
          </a:xfrm>
          <a:prstGeom prst="rect">
            <a:avLst/>
          </a:prstGeom>
        </p:spPr>
      </p:pic>
      <p:pic>
        <p:nvPicPr>
          <p:cNvPr id="23" name="Picture 22">
            <a:extLst>
              <a:ext uri="{FF2B5EF4-FFF2-40B4-BE49-F238E27FC236}">
                <a16:creationId xmlns:a16="http://schemas.microsoft.com/office/drawing/2014/main" id="{3313C390-39E7-5B69-2A60-F87330EC2F1D}"/>
              </a:ext>
            </a:extLst>
          </p:cNvPr>
          <p:cNvPicPr>
            <a:picLocks noChangeAspect="1"/>
          </p:cNvPicPr>
          <p:nvPr/>
        </p:nvPicPr>
        <p:blipFill>
          <a:blip r:embed="rId6"/>
          <a:stretch>
            <a:fillRect/>
          </a:stretch>
        </p:blipFill>
        <p:spPr>
          <a:xfrm>
            <a:off x="3683793" y="3800273"/>
            <a:ext cx="4775200" cy="927100"/>
          </a:xfrm>
          <a:prstGeom prst="rect">
            <a:avLst/>
          </a:prstGeom>
        </p:spPr>
      </p:pic>
      <p:sp>
        <p:nvSpPr>
          <p:cNvPr id="25" name="TextBox 24">
            <a:extLst>
              <a:ext uri="{FF2B5EF4-FFF2-40B4-BE49-F238E27FC236}">
                <a16:creationId xmlns:a16="http://schemas.microsoft.com/office/drawing/2014/main" id="{9CE0B3D1-C14D-2EFF-01B5-02FDFE0E9535}"/>
              </a:ext>
            </a:extLst>
          </p:cNvPr>
          <p:cNvSpPr txBox="1"/>
          <p:nvPr/>
        </p:nvSpPr>
        <p:spPr>
          <a:xfrm>
            <a:off x="532412" y="4827840"/>
            <a:ext cx="11045224"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这里仍然可以使用                                        计算动作价值。这种从环境中采样得到的真实样本是无偏的。由于其需要采样很多步，并将多步的结果累计，会造成动作价值的方差很大，不利于收敛和稳定。这种从环境中采样完整的一次交互过程的方法也被称为蒙特卡罗方法（</a:t>
            </a:r>
            <a:r>
              <a:rPr lang="en-US" sz="2400" dirty="0" err="1">
                <a:latin typeface="Microsoft YaHei" panose="020B0503020204020204" pitchFamily="34" charset="-122"/>
                <a:ea typeface="Microsoft YaHei" panose="020B0503020204020204" pitchFamily="34" charset="-122"/>
              </a:rPr>
              <a:t>MonteCarlo</a:t>
            </a:r>
            <a:r>
              <a:rPr lang="en-US" sz="2400" dirty="0">
                <a:latin typeface="Microsoft YaHei" panose="020B0503020204020204" pitchFamily="34" charset="-122"/>
                <a:ea typeface="Microsoft YaHei" panose="020B0503020204020204" pitchFamily="34" charset="-122"/>
              </a:rPr>
              <a:t> </a:t>
            </a:r>
            <a:r>
              <a:rPr lang="en-US" sz="2400" dirty="0" err="1">
                <a:latin typeface="Microsoft YaHei" panose="020B0503020204020204" pitchFamily="34" charset="-122"/>
                <a:ea typeface="Microsoft YaHei" panose="020B0503020204020204" pitchFamily="34" charset="-122"/>
              </a:rPr>
              <a:t>Method，MC</a:t>
            </a:r>
            <a:r>
              <a:rPr lang="en-US" sz="2400" dirty="0">
                <a:latin typeface="Microsoft YaHei" panose="020B0503020204020204" pitchFamily="34" charset="-122"/>
                <a:ea typeface="Microsoft YaHei" panose="020B0503020204020204" pitchFamily="34" charset="-122"/>
              </a:rPr>
              <a:t>）。</a:t>
            </a:r>
          </a:p>
        </p:txBody>
      </p:sp>
      <p:pic>
        <p:nvPicPr>
          <p:cNvPr id="26" name="Picture 25">
            <a:extLst>
              <a:ext uri="{FF2B5EF4-FFF2-40B4-BE49-F238E27FC236}">
                <a16:creationId xmlns:a16="http://schemas.microsoft.com/office/drawing/2014/main" id="{E9A36195-00BE-6913-C365-F5BDADCD2A5D}"/>
              </a:ext>
            </a:extLst>
          </p:cNvPr>
          <p:cNvPicPr>
            <a:picLocks noChangeAspect="1"/>
          </p:cNvPicPr>
          <p:nvPr/>
        </p:nvPicPr>
        <p:blipFill>
          <a:blip r:embed="rId7"/>
          <a:stretch>
            <a:fillRect/>
          </a:stretch>
        </p:blipFill>
        <p:spPr>
          <a:xfrm>
            <a:off x="3260807" y="4884496"/>
            <a:ext cx="3302000" cy="406400"/>
          </a:xfrm>
          <a:prstGeom prst="rect">
            <a:avLst/>
          </a:prstGeom>
        </p:spPr>
      </p:pic>
    </p:spTree>
    <p:extLst>
      <p:ext uri="{BB962C8B-B14F-4D97-AF65-F5344CB8AC3E}">
        <p14:creationId xmlns:p14="http://schemas.microsoft.com/office/powerpoint/2010/main" val="516338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52</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广义优势估计</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为了减少方差，可以不必采样未来的很多步，而只采样一步，对于一步之后的很多步结果则使用状态价值函数进行估计，即                                      。只要</a:t>
            </a:r>
            <a:r>
              <a:rPr lang="en-US" altLang="zh-CN" sz="2400" dirty="0">
                <a:latin typeface="Microsoft YaHei" panose="020B0503020204020204" pitchFamily="34" charset="-122"/>
                <a:ea typeface="Microsoft YaHei" panose="020B0503020204020204" pitchFamily="34" charset="-122"/>
              </a:rPr>
              <a:t>V (</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是无偏的，动作价值就是无偏的，即</a:t>
            </a:r>
          </a:p>
        </p:txBody>
      </p:sp>
      <p:pic>
        <p:nvPicPr>
          <p:cNvPr id="5" name="Picture 4">
            <a:extLst>
              <a:ext uri="{FF2B5EF4-FFF2-40B4-BE49-F238E27FC236}">
                <a16:creationId xmlns:a16="http://schemas.microsoft.com/office/drawing/2014/main" id="{8F71FEC6-7E16-239A-FE98-4DBAD3D20B68}"/>
              </a:ext>
            </a:extLst>
          </p:cNvPr>
          <p:cNvPicPr>
            <a:picLocks noChangeAspect="1"/>
          </p:cNvPicPr>
          <p:nvPr/>
        </p:nvPicPr>
        <p:blipFill>
          <a:blip r:embed="rId3"/>
          <a:stretch>
            <a:fillRect/>
          </a:stretch>
        </p:blipFill>
        <p:spPr>
          <a:xfrm>
            <a:off x="6096000" y="1555737"/>
            <a:ext cx="3327400" cy="317500"/>
          </a:xfrm>
          <a:prstGeom prst="rect">
            <a:avLst/>
          </a:prstGeom>
        </p:spPr>
      </p:pic>
      <p:pic>
        <p:nvPicPr>
          <p:cNvPr id="13" name="Picture 12">
            <a:extLst>
              <a:ext uri="{FF2B5EF4-FFF2-40B4-BE49-F238E27FC236}">
                <a16:creationId xmlns:a16="http://schemas.microsoft.com/office/drawing/2014/main" id="{44919DC9-28C2-B540-0F0E-B2AF1C09B417}"/>
              </a:ext>
            </a:extLst>
          </p:cNvPr>
          <p:cNvPicPr>
            <a:picLocks noChangeAspect="1"/>
          </p:cNvPicPr>
          <p:nvPr/>
        </p:nvPicPr>
        <p:blipFill>
          <a:blip r:embed="rId4"/>
          <a:stretch>
            <a:fillRect/>
          </a:stretch>
        </p:blipFill>
        <p:spPr>
          <a:xfrm>
            <a:off x="2737643" y="2432055"/>
            <a:ext cx="6667500" cy="4203700"/>
          </a:xfrm>
          <a:prstGeom prst="rect">
            <a:avLst/>
          </a:prstGeom>
        </p:spPr>
      </p:pic>
    </p:spTree>
    <p:extLst>
      <p:ext uri="{BB962C8B-B14F-4D97-AF65-F5344CB8AC3E}">
        <p14:creationId xmlns:p14="http://schemas.microsoft.com/office/powerpoint/2010/main" val="2950537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53</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广义优势估计</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282013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前面使用了</a:t>
            </a:r>
            <a:r>
              <a:rPr lang="en-US" altLang="zh-CN" sz="2400" dirty="0">
                <a:latin typeface="Microsoft YaHei" panose="020B0503020204020204" pitchFamily="34" charset="-122"/>
                <a:ea typeface="Microsoft YaHei" panose="020B0503020204020204" pitchFamily="34" charset="-122"/>
              </a:rPr>
              <a:t>V</a:t>
            </a:r>
            <a:r>
              <a:rPr lang="el-GR" altLang="zh-CN" sz="2400" baseline="-25000" dirty="0" err="1">
                <a:latin typeface="Microsoft YaHei" panose="020B0503020204020204" pitchFamily="34" charset="-122"/>
                <a:ea typeface="Microsoft YaHei" panose="020B0503020204020204" pitchFamily="34" charset="-122"/>
              </a:rPr>
              <a:t>ϕ</a:t>
            </a:r>
            <a:r>
              <a:rPr lang="el-GR" altLang="zh-CN"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来近似</a:t>
            </a:r>
            <a:r>
              <a:rPr lang="en-US" altLang="zh-CN" sz="2400" dirty="0">
                <a:latin typeface="Microsoft YaHei" panose="020B0503020204020204" pitchFamily="34" charset="-122"/>
                <a:ea typeface="Microsoft YaHei" panose="020B0503020204020204" pitchFamily="34" charset="-122"/>
              </a:rPr>
              <a:t>V (</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，这会造成</a:t>
            </a:r>
            <a:r>
              <a:rPr lang="en-US" altLang="zh-CN" sz="2400" dirty="0">
                <a:latin typeface="Microsoft YaHei" panose="020B0503020204020204" pitchFamily="34" charset="-122"/>
                <a:ea typeface="Microsoft YaHei" panose="020B0503020204020204" pitchFamily="34" charset="-122"/>
              </a:rPr>
              <a:t>r</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 </a:t>
            </a:r>
            <a:r>
              <a:rPr lang="el-GR" altLang="zh-CN" sz="2400" dirty="0">
                <a:latin typeface="Microsoft YaHei" panose="020B0503020204020204" pitchFamily="34" charset="-122"/>
                <a:ea typeface="Microsoft YaHei" panose="020B0503020204020204" pitchFamily="34" charset="-122"/>
              </a:rPr>
              <a:t>γ</a:t>
            </a:r>
            <a:r>
              <a:rPr lang="en-US" altLang="zh-CN" sz="2400" dirty="0">
                <a:latin typeface="Microsoft YaHei" panose="020B0503020204020204" pitchFamily="34" charset="-122"/>
                <a:ea typeface="Microsoft YaHei" panose="020B0503020204020204" pitchFamily="34" charset="-122"/>
              </a:rPr>
              <a:t>V</a:t>
            </a:r>
            <a:r>
              <a:rPr lang="el-GR" altLang="zh-CN" sz="2400" baseline="-25000" dirty="0" err="1">
                <a:latin typeface="Microsoft YaHei" panose="020B0503020204020204" pitchFamily="34" charset="-122"/>
                <a:ea typeface="Microsoft YaHei" panose="020B0503020204020204" pitchFamily="34" charset="-122"/>
              </a:rPr>
              <a:t>ϕ</a:t>
            </a:r>
            <a:r>
              <a:rPr lang="el-GR" altLang="zh-CN" sz="2400" dirty="0">
                <a:latin typeface="Microsoft YaHei" panose="020B0503020204020204" pitchFamily="34" charset="-122"/>
                <a:ea typeface="Microsoft YaHei" panose="020B0503020204020204" pitchFamily="34" charset="-122"/>
              </a:rPr>
              <a:t>(</a:t>
            </a:r>
            <a:r>
              <a:rPr lang="en-US" altLang="zh-CN" sz="2400" dirty="0">
                <a:latin typeface="Microsoft YaHei" panose="020B0503020204020204" pitchFamily="34" charset="-122"/>
                <a:ea typeface="Microsoft YaHei" panose="020B0503020204020204" pitchFamily="34" charset="-122"/>
              </a:rPr>
              <a:t>s</a:t>
            </a:r>
            <a:r>
              <a:rPr lang="en-US" altLang="zh-CN" sz="2400" baseline="-25000" dirty="0">
                <a:latin typeface="Microsoft YaHei" panose="020B0503020204020204" pitchFamily="34" charset="-122"/>
                <a:ea typeface="Microsoft YaHei" panose="020B0503020204020204" pitchFamily="34" charset="-122"/>
              </a:rPr>
              <a:t>t+1</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有较高的偏差。毕竟只采样了一步奖励，因此其方差较低。这种使用一步奖励，其余部分使用状态价值函数估计的方法来自</a:t>
            </a:r>
            <a:r>
              <a:rPr lang="zh-CN" altLang="en-US" sz="2400" b="1" dirty="0">
                <a:solidFill>
                  <a:srgbClr val="0070C0"/>
                </a:solidFill>
                <a:latin typeface="Microsoft YaHei" panose="020B0503020204020204" pitchFamily="34" charset="-122"/>
                <a:ea typeface="Microsoft YaHei" panose="020B0503020204020204" pitchFamily="34" charset="-122"/>
              </a:rPr>
              <a:t>时序差分（</a:t>
            </a:r>
            <a:r>
              <a:rPr lang="en-US" altLang="zh-CN" sz="2400" b="1" dirty="0">
                <a:solidFill>
                  <a:srgbClr val="0070C0"/>
                </a:solidFill>
                <a:latin typeface="Microsoft YaHei" panose="020B0503020204020204" pitchFamily="34" charset="-122"/>
                <a:ea typeface="Microsoft YaHei" panose="020B0503020204020204" pitchFamily="34" charset="-122"/>
              </a:rPr>
              <a:t>Temporal Difference</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b="1" dirty="0">
                <a:solidFill>
                  <a:srgbClr val="0070C0"/>
                </a:solidFill>
                <a:latin typeface="Microsoft YaHei" panose="020B0503020204020204" pitchFamily="34" charset="-122"/>
                <a:ea typeface="Microsoft YaHei" panose="020B0503020204020204" pitchFamily="34" charset="-122"/>
              </a:rPr>
              <a:t>TD</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。类似地，可以采样</a:t>
            </a:r>
            <a:r>
              <a:rPr lang="en-US" altLang="zh-CN" sz="2400" dirty="0">
                <a:latin typeface="Microsoft YaHei" panose="020B0503020204020204" pitchFamily="34" charset="-122"/>
                <a:ea typeface="Microsoft YaHei" panose="020B0503020204020204" pitchFamily="34" charset="-122"/>
              </a:rPr>
              <a:t>k </a:t>
            </a:r>
            <a:r>
              <a:rPr lang="zh-CN" altLang="en-US" sz="2400" dirty="0">
                <a:latin typeface="Microsoft YaHei" panose="020B0503020204020204" pitchFamily="34" charset="-122"/>
                <a:ea typeface="Microsoft YaHei" panose="020B0503020204020204" pitchFamily="34" charset="-122"/>
              </a:rPr>
              <a:t>步奖励，即                                                                                 。随着</a:t>
            </a:r>
            <a:r>
              <a:rPr lang="en-US" altLang="zh-CN" sz="2400" dirty="0">
                <a:latin typeface="Microsoft YaHei" panose="020B0503020204020204" pitchFamily="34" charset="-122"/>
                <a:ea typeface="Microsoft YaHei" panose="020B0503020204020204" pitchFamily="34" charset="-122"/>
              </a:rPr>
              <a:t>k </a:t>
            </a:r>
            <a:r>
              <a:rPr lang="zh-CN" altLang="en-US" sz="2400" dirty="0">
                <a:latin typeface="Microsoft YaHei" panose="020B0503020204020204" pitchFamily="34" charset="-122"/>
                <a:ea typeface="Microsoft YaHei" panose="020B0503020204020204" pitchFamily="34" charset="-122"/>
              </a:rPr>
              <a:t>的增大，这个结果也愈加趋向于蒙特卡罗方法。因此，从蒙特卡罗方法到时序差分，方差逐渐减小，偏差逐渐增大。</a:t>
            </a:r>
            <a:r>
              <a:rPr lang="en-US" altLang="zh-CN" sz="2400" dirty="0">
                <a:latin typeface="Microsoft YaHei" panose="020B0503020204020204" pitchFamily="34" charset="-122"/>
                <a:ea typeface="Microsoft YaHei" panose="020B0503020204020204" pitchFamily="34" charset="-122"/>
              </a:rPr>
              <a:t>k </a:t>
            </a:r>
            <a:r>
              <a:rPr lang="zh-CN" altLang="en-US" sz="2400" dirty="0">
                <a:latin typeface="Microsoft YaHei" panose="020B0503020204020204" pitchFamily="34" charset="-122"/>
                <a:ea typeface="Microsoft YaHei" panose="020B0503020204020204" pitchFamily="34" charset="-122"/>
              </a:rPr>
              <a:t>步优势可以为：</a:t>
            </a:r>
          </a:p>
        </p:txBody>
      </p:sp>
      <p:pic>
        <p:nvPicPr>
          <p:cNvPr id="4" name="Picture 3">
            <a:extLst>
              <a:ext uri="{FF2B5EF4-FFF2-40B4-BE49-F238E27FC236}">
                <a16:creationId xmlns:a16="http://schemas.microsoft.com/office/drawing/2014/main" id="{A7BCF915-E0B5-1851-37BB-1EB947B914E4}"/>
              </a:ext>
            </a:extLst>
          </p:cNvPr>
          <p:cNvPicPr>
            <a:picLocks noChangeAspect="1"/>
          </p:cNvPicPr>
          <p:nvPr/>
        </p:nvPicPr>
        <p:blipFill>
          <a:blip r:embed="rId3"/>
          <a:stretch>
            <a:fillRect/>
          </a:stretch>
        </p:blipFill>
        <p:spPr>
          <a:xfrm>
            <a:off x="1587500" y="2454484"/>
            <a:ext cx="7023100" cy="342900"/>
          </a:xfrm>
          <a:prstGeom prst="rect">
            <a:avLst/>
          </a:prstGeom>
        </p:spPr>
      </p:pic>
      <p:pic>
        <p:nvPicPr>
          <p:cNvPr id="14" name="Picture 13">
            <a:extLst>
              <a:ext uri="{FF2B5EF4-FFF2-40B4-BE49-F238E27FC236}">
                <a16:creationId xmlns:a16="http://schemas.microsoft.com/office/drawing/2014/main" id="{B9F38FC4-B0CF-7C20-3B25-09EC08CC5965}"/>
              </a:ext>
            </a:extLst>
          </p:cNvPr>
          <p:cNvPicPr>
            <a:picLocks noChangeAspect="1"/>
          </p:cNvPicPr>
          <p:nvPr/>
        </p:nvPicPr>
        <p:blipFill>
          <a:blip r:embed="rId4"/>
          <a:stretch>
            <a:fillRect/>
          </a:stretch>
        </p:blipFill>
        <p:spPr>
          <a:xfrm>
            <a:off x="2324100" y="3912049"/>
            <a:ext cx="7543800" cy="342900"/>
          </a:xfrm>
          <a:prstGeom prst="rect">
            <a:avLst/>
          </a:prstGeom>
        </p:spPr>
      </p:pic>
      <p:sp>
        <p:nvSpPr>
          <p:cNvPr id="16" name="TextBox 15">
            <a:extLst>
              <a:ext uri="{FF2B5EF4-FFF2-40B4-BE49-F238E27FC236}">
                <a16:creationId xmlns:a16="http://schemas.microsoft.com/office/drawing/2014/main" id="{738303F7-2B71-FD96-AB25-79FB7BCB3F35}"/>
              </a:ext>
            </a:extLst>
          </p:cNvPr>
          <p:cNvSpPr txBox="1"/>
          <p:nvPr/>
        </p:nvSpPr>
        <p:spPr>
          <a:xfrm>
            <a:off x="382587" y="4486535"/>
            <a:ext cx="11431588"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蒙特卡罗方法高方差、无偏差，而时序差分低方差、高偏差。为了权衡方差与偏差，</a:t>
            </a:r>
            <a:r>
              <a:rPr lang="zh-CN" altLang="en-US" sz="2400" b="1" dirty="0">
                <a:solidFill>
                  <a:srgbClr val="0070C0"/>
                </a:solidFill>
                <a:latin typeface="Microsoft YaHei" panose="020B0503020204020204" pitchFamily="34" charset="-122"/>
                <a:ea typeface="Microsoft YaHei" panose="020B0503020204020204" pitchFamily="34" charset="-122"/>
              </a:rPr>
              <a:t>广义优势估计（</a:t>
            </a:r>
            <a:r>
              <a:rPr lang="en-US" sz="2400" b="1" dirty="0">
                <a:solidFill>
                  <a:srgbClr val="0070C0"/>
                </a:solidFill>
                <a:latin typeface="Microsoft YaHei" panose="020B0503020204020204" pitchFamily="34" charset="-122"/>
                <a:ea typeface="Microsoft YaHei" panose="020B0503020204020204" pitchFamily="34" charset="-122"/>
              </a:rPr>
              <a:t>Generalized advantage </a:t>
            </a:r>
            <a:r>
              <a:rPr lang="en-US" sz="2400" b="1" dirty="0" err="1">
                <a:solidFill>
                  <a:srgbClr val="0070C0"/>
                </a:solidFill>
                <a:latin typeface="Microsoft YaHei" panose="020B0503020204020204" pitchFamily="34" charset="-122"/>
                <a:ea typeface="Microsoft YaHei" panose="020B0503020204020204" pitchFamily="34" charset="-122"/>
              </a:rPr>
              <a:t>Estimation，GAE</a:t>
            </a:r>
            <a:r>
              <a:rPr 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方法将优势函数定义为</a:t>
            </a:r>
            <a:r>
              <a:rPr lang="en-US" sz="2400" dirty="0">
                <a:latin typeface="Microsoft YaHei" panose="020B0503020204020204" pitchFamily="34" charset="-122"/>
                <a:ea typeface="Microsoft YaHei" panose="020B0503020204020204" pitchFamily="34" charset="-122"/>
              </a:rPr>
              <a:t>k </a:t>
            </a:r>
            <a:r>
              <a:rPr lang="zh-CN" altLang="en-US" sz="2400" dirty="0">
                <a:latin typeface="Microsoft YaHei" panose="020B0503020204020204" pitchFamily="34" charset="-122"/>
                <a:ea typeface="Microsoft YaHei" panose="020B0503020204020204" pitchFamily="34" charset="-122"/>
              </a:rPr>
              <a:t>步优势的指数平均：</a:t>
            </a:r>
          </a:p>
        </p:txBody>
      </p:sp>
      <p:pic>
        <p:nvPicPr>
          <p:cNvPr id="17" name="Picture 16">
            <a:extLst>
              <a:ext uri="{FF2B5EF4-FFF2-40B4-BE49-F238E27FC236}">
                <a16:creationId xmlns:a16="http://schemas.microsoft.com/office/drawing/2014/main" id="{6E171C58-9748-12D3-170C-E54A9930AC77}"/>
              </a:ext>
            </a:extLst>
          </p:cNvPr>
          <p:cNvPicPr>
            <a:picLocks noChangeAspect="1"/>
          </p:cNvPicPr>
          <p:nvPr/>
        </p:nvPicPr>
        <p:blipFill>
          <a:blip r:embed="rId5"/>
          <a:stretch>
            <a:fillRect/>
          </a:stretch>
        </p:blipFill>
        <p:spPr>
          <a:xfrm>
            <a:off x="3092450" y="6045200"/>
            <a:ext cx="6007100" cy="406400"/>
          </a:xfrm>
          <a:prstGeom prst="rect">
            <a:avLst/>
          </a:prstGeom>
        </p:spPr>
      </p:pic>
    </p:spTree>
    <p:extLst>
      <p:ext uri="{BB962C8B-B14F-4D97-AF65-F5344CB8AC3E}">
        <p14:creationId xmlns:p14="http://schemas.microsoft.com/office/powerpoint/2010/main" val="1287366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54</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广义优势估计</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此前定义的广义优势估计的形式难以计算，需要求解多个</a:t>
            </a:r>
            <a:r>
              <a:rPr lang="en-US" altLang="zh-CN" sz="2400" dirty="0">
                <a:latin typeface="Microsoft YaHei" panose="020B0503020204020204" pitchFamily="34" charset="-122"/>
                <a:ea typeface="Microsoft YaHei" panose="020B0503020204020204" pitchFamily="34" charset="-122"/>
              </a:rPr>
              <a:t>k </a:t>
            </a:r>
            <a:r>
              <a:rPr lang="zh-CN" altLang="en-US" sz="2400" dirty="0">
                <a:latin typeface="Microsoft YaHei" panose="020B0503020204020204" pitchFamily="34" charset="-122"/>
                <a:ea typeface="Microsoft YaHei" panose="020B0503020204020204" pitchFamily="34" charset="-122"/>
              </a:rPr>
              <a:t>步优势值，计算复杂度非常高。因此有必要引入优化，对</a:t>
            </a:r>
            <a:r>
              <a:rPr lang="en-US" altLang="zh-CN" sz="2400" dirty="0">
                <a:latin typeface="Microsoft YaHei" panose="020B0503020204020204" pitchFamily="34" charset="-122"/>
                <a:ea typeface="Microsoft YaHei" panose="020B0503020204020204" pitchFamily="34" charset="-122"/>
              </a:rPr>
              <a:t>k </a:t>
            </a:r>
            <a:r>
              <a:rPr lang="zh-CN" altLang="en-US" sz="2400" dirty="0">
                <a:latin typeface="Microsoft YaHei" panose="020B0503020204020204" pitchFamily="34" charset="-122"/>
                <a:ea typeface="Microsoft YaHei" panose="020B0503020204020204" pitchFamily="34" charset="-122"/>
              </a:rPr>
              <a:t>步优势的计算方法进行改写。</a:t>
            </a:r>
            <a:r>
              <a:rPr lang="zh-CN" altLang="en-US" sz="2400" b="1" dirty="0">
                <a:solidFill>
                  <a:srgbClr val="0070C0"/>
                </a:solidFill>
                <a:latin typeface="Microsoft YaHei" panose="020B0503020204020204" pitchFamily="34" charset="-122"/>
                <a:ea typeface="Microsoft YaHei" panose="020B0503020204020204" pitchFamily="34" charset="-122"/>
              </a:rPr>
              <a:t>定义</a:t>
            </a:r>
            <a:r>
              <a:rPr lang="en-US" altLang="zh-CN" sz="2400" b="1" dirty="0">
                <a:solidFill>
                  <a:srgbClr val="0070C0"/>
                </a:solidFill>
                <a:latin typeface="Microsoft YaHei" panose="020B0503020204020204" pitchFamily="34" charset="-122"/>
                <a:ea typeface="Microsoft YaHei" panose="020B0503020204020204" pitchFamily="34" charset="-122"/>
              </a:rPr>
              <a:t>TD </a:t>
            </a:r>
            <a:r>
              <a:rPr lang="zh-CN" altLang="en-US" sz="2400" b="1" dirty="0">
                <a:solidFill>
                  <a:srgbClr val="0070C0"/>
                </a:solidFill>
                <a:latin typeface="Microsoft YaHei" panose="020B0503020204020204" pitchFamily="34" charset="-122"/>
                <a:ea typeface="Microsoft YaHei" panose="020B0503020204020204" pitchFamily="34" charset="-122"/>
              </a:rPr>
              <a:t>误差（</a:t>
            </a:r>
            <a:r>
              <a:rPr lang="en-US" altLang="zh-CN" sz="2400" b="1" dirty="0">
                <a:solidFill>
                  <a:srgbClr val="0070C0"/>
                </a:solidFill>
                <a:latin typeface="Microsoft YaHei" panose="020B0503020204020204" pitchFamily="34" charset="-122"/>
                <a:ea typeface="Microsoft YaHei" panose="020B0503020204020204" pitchFamily="34" charset="-122"/>
              </a:rPr>
              <a:t>TD-error</a:t>
            </a:r>
            <a:r>
              <a:rPr lang="zh-CN" altLang="en-US" sz="2400" b="1" dirty="0">
                <a:solidFill>
                  <a:srgbClr val="0070C0"/>
                </a:solidFill>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，可以将 </a:t>
            </a:r>
            <a:r>
              <a:rPr lang="en-US" altLang="zh-CN" sz="2400" dirty="0">
                <a:latin typeface="Microsoft YaHei" panose="020B0503020204020204" pitchFamily="34" charset="-122"/>
                <a:ea typeface="Microsoft YaHei" panose="020B0503020204020204" pitchFamily="34" charset="-122"/>
              </a:rPr>
              <a:t>k</a:t>
            </a:r>
            <a:r>
              <a:rPr lang="zh-CN" altLang="en-US" sz="2400" dirty="0">
                <a:latin typeface="Microsoft YaHei" panose="020B0503020204020204" pitchFamily="34" charset="-122"/>
                <a:ea typeface="Microsoft YaHei" panose="020B0503020204020204" pitchFamily="34" charset="-122"/>
              </a:rPr>
              <a:t> 步优势        转化为：</a:t>
            </a:r>
          </a:p>
        </p:txBody>
      </p:sp>
      <p:pic>
        <p:nvPicPr>
          <p:cNvPr id="5" name="Picture 4">
            <a:extLst>
              <a:ext uri="{FF2B5EF4-FFF2-40B4-BE49-F238E27FC236}">
                <a16:creationId xmlns:a16="http://schemas.microsoft.com/office/drawing/2014/main" id="{3E1C80C0-1D5D-7502-BC5A-D9800746DF1B}"/>
              </a:ext>
            </a:extLst>
          </p:cNvPr>
          <p:cNvPicPr>
            <a:picLocks noChangeAspect="1"/>
          </p:cNvPicPr>
          <p:nvPr/>
        </p:nvPicPr>
        <p:blipFill>
          <a:blip r:embed="rId3"/>
          <a:stretch>
            <a:fillRect/>
          </a:stretch>
        </p:blipFill>
        <p:spPr>
          <a:xfrm>
            <a:off x="2400547" y="2075960"/>
            <a:ext cx="3543300" cy="317500"/>
          </a:xfrm>
          <a:prstGeom prst="rect">
            <a:avLst/>
          </a:prstGeom>
        </p:spPr>
      </p:pic>
      <p:pic>
        <p:nvPicPr>
          <p:cNvPr id="13" name="Picture 12">
            <a:extLst>
              <a:ext uri="{FF2B5EF4-FFF2-40B4-BE49-F238E27FC236}">
                <a16:creationId xmlns:a16="http://schemas.microsoft.com/office/drawing/2014/main" id="{62A93D2E-1E7D-3D27-28AB-4330ED3549A5}"/>
              </a:ext>
            </a:extLst>
          </p:cNvPr>
          <p:cNvPicPr>
            <a:picLocks noChangeAspect="1"/>
          </p:cNvPicPr>
          <p:nvPr/>
        </p:nvPicPr>
        <p:blipFill>
          <a:blip r:embed="rId4"/>
          <a:stretch>
            <a:fillRect/>
          </a:stretch>
        </p:blipFill>
        <p:spPr>
          <a:xfrm>
            <a:off x="8744527" y="2047591"/>
            <a:ext cx="355600" cy="342900"/>
          </a:xfrm>
          <a:prstGeom prst="rect">
            <a:avLst/>
          </a:prstGeom>
        </p:spPr>
      </p:pic>
      <p:pic>
        <p:nvPicPr>
          <p:cNvPr id="15" name="Picture 14">
            <a:extLst>
              <a:ext uri="{FF2B5EF4-FFF2-40B4-BE49-F238E27FC236}">
                <a16:creationId xmlns:a16="http://schemas.microsoft.com/office/drawing/2014/main" id="{B66CB1C2-A5F8-0DB6-E521-F92A15477172}"/>
              </a:ext>
            </a:extLst>
          </p:cNvPr>
          <p:cNvPicPr>
            <a:picLocks noChangeAspect="1"/>
          </p:cNvPicPr>
          <p:nvPr/>
        </p:nvPicPr>
        <p:blipFill>
          <a:blip r:embed="rId5"/>
          <a:stretch>
            <a:fillRect/>
          </a:stretch>
        </p:blipFill>
        <p:spPr>
          <a:xfrm>
            <a:off x="2226943" y="2991537"/>
            <a:ext cx="7772400" cy="3268666"/>
          </a:xfrm>
          <a:prstGeom prst="rect">
            <a:avLst/>
          </a:prstGeom>
        </p:spPr>
      </p:pic>
    </p:spTree>
    <p:extLst>
      <p:ext uri="{BB962C8B-B14F-4D97-AF65-F5344CB8AC3E}">
        <p14:creationId xmlns:p14="http://schemas.microsoft.com/office/powerpoint/2010/main" val="1106542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55</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近端策略优化算法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虽然前面已经详细阐述了策略梯度、添加基线、精细奖励及优势函数等能够让策略梯度算法更加稳定的优化方法，但是策略梯度方法的效率问题，仍然需要进一步探讨。如前所述，策略梯度的基本形式如下所示：</a:t>
            </a:r>
          </a:p>
        </p:txBody>
      </p:sp>
      <p:pic>
        <p:nvPicPr>
          <p:cNvPr id="4" name="Picture 3">
            <a:extLst>
              <a:ext uri="{FF2B5EF4-FFF2-40B4-BE49-F238E27FC236}">
                <a16:creationId xmlns:a16="http://schemas.microsoft.com/office/drawing/2014/main" id="{66245E70-9645-82BB-7839-2D237476C64E}"/>
              </a:ext>
            </a:extLst>
          </p:cNvPr>
          <p:cNvPicPr>
            <a:picLocks noChangeAspect="1"/>
          </p:cNvPicPr>
          <p:nvPr/>
        </p:nvPicPr>
        <p:blipFill>
          <a:blip r:embed="rId3"/>
          <a:stretch>
            <a:fillRect/>
          </a:stretch>
        </p:blipFill>
        <p:spPr>
          <a:xfrm>
            <a:off x="3892550" y="2597232"/>
            <a:ext cx="4406900" cy="876300"/>
          </a:xfrm>
          <a:prstGeom prst="rect">
            <a:avLst/>
          </a:prstGeom>
        </p:spPr>
      </p:pic>
      <p:sp>
        <p:nvSpPr>
          <p:cNvPr id="16" name="TextBox 15">
            <a:extLst>
              <a:ext uri="{FF2B5EF4-FFF2-40B4-BE49-F238E27FC236}">
                <a16:creationId xmlns:a16="http://schemas.microsoft.com/office/drawing/2014/main" id="{5C2385F3-D2D9-D46F-0B74-7E4D489B7E9E}"/>
              </a:ext>
            </a:extLst>
          </p:cNvPr>
          <p:cNvSpPr txBox="1"/>
          <p:nvPr/>
        </p:nvSpPr>
        <p:spPr>
          <a:xfrm>
            <a:off x="382586" y="3638709"/>
            <a:ext cx="11377611" cy="235846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实际计算时，需要从环境中采样很多轨迹</a:t>
            </a:r>
            <a:r>
              <a:rPr lang="el-GR" sz="2400" dirty="0">
                <a:latin typeface="Microsoft YaHei" panose="020B0503020204020204" pitchFamily="34" charset="-122"/>
                <a:ea typeface="Microsoft YaHei" panose="020B0503020204020204" pitchFamily="34" charset="-122"/>
              </a:rPr>
              <a:t>τ，</a:t>
            </a:r>
            <a:r>
              <a:rPr lang="zh-CN" altLang="en-US" sz="2400" dirty="0">
                <a:latin typeface="Microsoft YaHei" panose="020B0503020204020204" pitchFamily="34" charset="-122"/>
                <a:ea typeface="Microsoft YaHei" panose="020B0503020204020204" pitchFamily="34" charset="-122"/>
              </a:rPr>
              <a:t>然后按照上述策略梯度公式（或者添加各种可能优化）对策略函数参数 </a:t>
            </a:r>
            <a:r>
              <a:rPr lang="el-GR" sz="24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进行更新。由于 </a:t>
            </a:r>
            <a:r>
              <a:rPr lang="el-GR" sz="2400" dirty="0">
                <a:latin typeface="Microsoft YaHei" panose="020B0503020204020204" pitchFamily="34" charset="-122"/>
                <a:ea typeface="Microsoft YaHei" panose="020B0503020204020204" pitchFamily="34" charset="-122"/>
              </a:rPr>
              <a:t>τ </a:t>
            </a:r>
            <a:r>
              <a:rPr lang="zh-CN" altLang="en-US" sz="2400" dirty="0">
                <a:latin typeface="Microsoft YaHei" panose="020B0503020204020204" pitchFamily="34" charset="-122"/>
                <a:ea typeface="Microsoft YaHei" panose="020B0503020204020204" pitchFamily="34" charset="-122"/>
              </a:rPr>
              <a:t>从概率分布 </a:t>
            </a:r>
            <a:r>
              <a:rPr lang="en-US" sz="2400" dirty="0">
                <a:latin typeface="Microsoft YaHei" panose="020B0503020204020204" pitchFamily="34" charset="-122"/>
                <a:ea typeface="Microsoft YaHei" panose="020B0503020204020204" pitchFamily="34" charset="-122"/>
              </a:rPr>
              <a:t>p</a:t>
            </a:r>
            <a:r>
              <a:rPr lang="el-GR" sz="2400" baseline="-25000" dirty="0">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(τ) </a:t>
            </a:r>
            <a:r>
              <a:rPr lang="zh-CN" altLang="en-US" sz="2400" dirty="0">
                <a:latin typeface="Microsoft YaHei" panose="020B0503020204020204" pitchFamily="34" charset="-122"/>
                <a:ea typeface="Microsoft YaHei" panose="020B0503020204020204" pitchFamily="34" charset="-122"/>
              </a:rPr>
              <a:t>中采样得到，一旦策略函数参数 </a:t>
            </a:r>
            <a:r>
              <a:rPr lang="el-GR" sz="24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更新，概率分布 </a:t>
            </a:r>
            <a:r>
              <a:rPr lang="en-US" sz="2400" dirty="0">
                <a:latin typeface="Microsoft YaHei" panose="020B0503020204020204" pitchFamily="34" charset="-122"/>
                <a:ea typeface="Microsoft YaHei" panose="020B0503020204020204" pitchFamily="34" charset="-122"/>
              </a:rPr>
              <a:t>p</a:t>
            </a:r>
            <a:r>
              <a:rPr lang="el-GR" sz="2400" baseline="-25000" dirty="0">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(τ) </a:t>
            </a:r>
            <a:r>
              <a:rPr lang="zh-CN" altLang="en-US" sz="2400" dirty="0">
                <a:latin typeface="Microsoft YaHei" panose="020B0503020204020204" pitchFamily="34" charset="-122"/>
                <a:ea typeface="Microsoft YaHei" panose="020B0503020204020204" pitchFamily="34" charset="-122"/>
              </a:rPr>
              <a:t>就会发生变化，之前采样过的轨迹便不能再次利用，所以策略梯度方法需要不断地从与环境的交互中学习而不能利用历史数据。</a:t>
            </a:r>
            <a:r>
              <a:rPr lang="zh-CN" altLang="en-US" sz="2400" dirty="0">
                <a:solidFill>
                  <a:srgbClr val="0070C0"/>
                </a:solidFill>
                <a:latin typeface="Microsoft YaHei" panose="020B0503020204020204" pitchFamily="34" charset="-122"/>
                <a:ea typeface="Microsoft YaHei" panose="020B0503020204020204" pitchFamily="34" charset="-122"/>
              </a:rPr>
              <a:t>因此这种方法的训练效率低下。</a:t>
            </a:r>
          </a:p>
        </p:txBody>
      </p:sp>
    </p:spTree>
    <p:extLst>
      <p:ext uri="{BB962C8B-B14F-4D97-AF65-F5344CB8AC3E}">
        <p14:creationId xmlns:p14="http://schemas.microsoft.com/office/powerpoint/2010/main" val="2432575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56</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近端策略优化算法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3435684"/>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策略梯度方法中，负责与环境交互的演员与负责学习的演员相同，这种训练方法被称为</a:t>
            </a:r>
            <a:r>
              <a:rPr lang="zh-CN" altLang="en-US" sz="2400" b="1" dirty="0">
                <a:solidFill>
                  <a:srgbClr val="0070C0"/>
                </a:solidFill>
                <a:latin typeface="Microsoft YaHei" panose="020B0503020204020204" pitchFamily="34" charset="-122"/>
                <a:ea typeface="Microsoft YaHei" panose="020B0503020204020204" pitchFamily="34" charset="-122"/>
              </a:rPr>
              <a:t>同策略（</a:t>
            </a:r>
            <a:r>
              <a:rPr lang="en-US" altLang="zh-CN" sz="2400" b="1" dirty="0">
                <a:solidFill>
                  <a:srgbClr val="0070C0"/>
                </a:solidFill>
                <a:latin typeface="Microsoft YaHei" panose="020B0503020204020204" pitchFamily="34" charset="-122"/>
                <a:ea typeface="Microsoft YaHei" panose="020B0503020204020204" pitchFamily="34" charset="-122"/>
              </a:rPr>
              <a:t>On-Policy</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训练方法。相反，</a:t>
            </a:r>
            <a:r>
              <a:rPr lang="zh-CN" altLang="en-US" sz="2400" b="1" dirty="0">
                <a:solidFill>
                  <a:srgbClr val="0070C0"/>
                </a:solidFill>
                <a:latin typeface="Microsoft YaHei" panose="020B0503020204020204" pitchFamily="34" charset="-122"/>
                <a:ea typeface="Microsoft YaHei" panose="020B0503020204020204" pitchFamily="34" charset="-122"/>
              </a:rPr>
              <a:t>异策略（</a:t>
            </a:r>
            <a:r>
              <a:rPr lang="en-US" altLang="zh-CN" sz="2400" b="1" dirty="0">
                <a:solidFill>
                  <a:srgbClr val="0070C0"/>
                </a:solidFill>
                <a:latin typeface="Microsoft YaHei" panose="020B0503020204020204" pitchFamily="34" charset="-122"/>
                <a:ea typeface="Microsoft YaHei" panose="020B0503020204020204" pitchFamily="34" charset="-122"/>
              </a:rPr>
              <a:t>Off-Policy</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训练方法则将这两个演员分离，固定一个演员与环境交互而不更新它，将交互得到的轨迹交由另外一个负责学习的演员训练。异策略的优势是可以重复利用历史数据，从而提升训练效率。</a:t>
            </a:r>
            <a:r>
              <a:rPr lang="zh-CN" altLang="en-US" sz="2400" b="1" dirty="0">
                <a:solidFill>
                  <a:srgbClr val="0070C0"/>
                </a:solidFill>
                <a:latin typeface="Microsoft YaHei" panose="020B0503020204020204" pitchFamily="34" charset="-122"/>
                <a:ea typeface="Microsoft YaHei" panose="020B0503020204020204" pitchFamily="34" charset="-122"/>
              </a:rPr>
              <a:t>近端策略优化</a:t>
            </a:r>
            <a:r>
              <a:rPr lang="en-US" altLang="zh-CN" sz="2400" b="1" dirty="0">
                <a:solidFill>
                  <a:srgbClr val="0070C0"/>
                </a:solidFill>
                <a:latin typeface="Microsoft YaHei" panose="020B0503020204020204" pitchFamily="34" charset="-122"/>
                <a:ea typeface="Microsoft YaHei" panose="020B0503020204020204" pitchFamily="34" charset="-122"/>
              </a:rPr>
              <a:t>[170]</a:t>
            </a:r>
            <a:r>
              <a:rPr lang="zh-CN" altLang="en-US" sz="2400" b="1" dirty="0">
                <a:solidFill>
                  <a:srgbClr val="0070C0"/>
                </a:solidFill>
                <a:latin typeface="Microsoft YaHei" panose="020B0503020204020204" pitchFamily="34" charset="-122"/>
                <a:ea typeface="Microsoft YaHei" panose="020B0503020204020204" pitchFamily="34" charset="-122"/>
              </a:rPr>
              <a:t>就是策略梯度的异策略版本</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由于异策略的实现依赖于</a:t>
            </a:r>
            <a:r>
              <a:rPr lang="zh-CN" altLang="en-US" sz="2400" dirty="0">
                <a:solidFill>
                  <a:srgbClr val="0070C0"/>
                </a:solidFill>
                <a:latin typeface="Microsoft YaHei" panose="020B0503020204020204" pitchFamily="34" charset="-122"/>
                <a:ea typeface="Microsoft YaHei" panose="020B0503020204020204" pitchFamily="34" charset="-122"/>
              </a:rPr>
              <a:t>重要性采样（</a:t>
            </a:r>
            <a:r>
              <a:rPr lang="en-US" altLang="zh-CN" sz="2400" dirty="0">
                <a:solidFill>
                  <a:srgbClr val="0070C0"/>
                </a:solidFill>
                <a:latin typeface="Microsoft YaHei" panose="020B0503020204020204" pitchFamily="34" charset="-122"/>
                <a:ea typeface="Microsoft YaHei" panose="020B0503020204020204" pitchFamily="34" charset="-122"/>
              </a:rPr>
              <a:t>Importance Sampling</a:t>
            </a:r>
            <a:r>
              <a:rPr lang="zh-CN" altLang="en-US" sz="2400"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，因此本节将先介绍重要性采样的基本概念，在此基础上介绍近端策略优化算法及相关变种。</a:t>
            </a:r>
          </a:p>
        </p:txBody>
      </p:sp>
    </p:spTree>
    <p:extLst>
      <p:ext uri="{BB962C8B-B14F-4D97-AF65-F5344CB8AC3E}">
        <p14:creationId xmlns:p14="http://schemas.microsoft.com/office/powerpoint/2010/main" val="3301431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57</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455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近端策略优化算法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重要性采样</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假设随机变量 </a:t>
            </a:r>
            <a:r>
              <a:rPr lang="en-US" altLang="zh-CN" sz="2400" dirty="0">
                <a:latin typeface="Microsoft YaHei" panose="020B0503020204020204" pitchFamily="34" charset="-122"/>
                <a:ea typeface="Microsoft YaHei" panose="020B0503020204020204" pitchFamily="34" charset="-122"/>
              </a:rPr>
              <a:t>x </a:t>
            </a:r>
            <a:r>
              <a:rPr lang="zh-CN" altLang="en-US" sz="2400" dirty="0">
                <a:latin typeface="Microsoft YaHei" panose="020B0503020204020204" pitchFamily="34" charset="-122"/>
                <a:ea typeface="Microsoft YaHei" panose="020B0503020204020204" pitchFamily="34" charset="-122"/>
              </a:rPr>
              <a:t>服从概率分布</a:t>
            </a:r>
            <a:r>
              <a:rPr lang="en-US" altLang="zh-CN" sz="2400" dirty="0">
                <a:latin typeface="Microsoft YaHei" panose="020B0503020204020204" pitchFamily="34" charset="-122"/>
                <a:ea typeface="Microsoft YaHei" panose="020B0503020204020204" pitchFamily="34" charset="-122"/>
              </a:rPr>
              <a:t>p</a:t>
            </a:r>
            <a:r>
              <a:rPr lang="zh-CN" altLang="en-US" sz="2400" dirty="0">
                <a:latin typeface="Microsoft YaHei" panose="020B0503020204020204" pitchFamily="34" charset="-122"/>
                <a:ea typeface="Microsoft YaHei" panose="020B0503020204020204" pitchFamily="34" charset="-122"/>
              </a:rPr>
              <a:t>，如果需要计算函数</a:t>
            </a:r>
            <a:r>
              <a:rPr lang="en-US" altLang="zh-CN" sz="2400" dirty="0">
                <a:latin typeface="Microsoft YaHei" panose="020B0503020204020204" pitchFamily="34" charset="-122"/>
                <a:ea typeface="Microsoft YaHei" panose="020B0503020204020204" pitchFamily="34" charset="-122"/>
              </a:rPr>
              <a:t>f(x) </a:t>
            </a:r>
            <a:r>
              <a:rPr lang="zh-CN" altLang="en-US" sz="2400" dirty="0">
                <a:latin typeface="Microsoft YaHei" panose="020B0503020204020204" pitchFamily="34" charset="-122"/>
                <a:ea typeface="Microsoft YaHei" panose="020B0503020204020204" pitchFamily="34" charset="-122"/>
              </a:rPr>
              <a:t>的期望，那么可以从分布</a:t>
            </a:r>
            <a:r>
              <a:rPr lang="en-US" altLang="zh-CN" sz="2400" dirty="0">
                <a:latin typeface="Microsoft YaHei" panose="020B0503020204020204" pitchFamily="34" charset="-122"/>
                <a:ea typeface="Microsoft YaHei" panose="020B0503020204020204" pitchFamily="34" charset="-122"/>
              </a:rPr>
              <a:t>p </a:t>
            </a:r>
            <a:r>
              <a:rPr lang="zh-CN" altLang="en-US" sz="2400" dirty="0">
                <a:latin typeface="Microsoft YaHei" panose="020B0503020204020204" pitchFamily="34" charset="-122"/>
                <a:ea typeface="Microsoft YaHei" panose="020B0503020204020204" pitchFamily="34" charset="-122"/>
              </a:rPr>
              <a:t>中采样得到若干数据 </a:t>
            </a:r>
            <a:r>
              <a:rPr lang="en-US" altLang="zh-CN" sz="2400" dirty="0">
                <a:latin typeface="Microsoft YaHei" panose="020B0503020204020204" pitchFamily="34" charset="-122"/>
                <a:ea typeface="Microsoft YaHei" panose="020B0503020204020204" pitchFamily="34" charset="-122"/>
              </a:rPr>
              <a:t>x</a:t>
            </a:r>
            <a:r>
              <a:rPr lang="en-US" altLang="zh-CN" sz="2400" baseline="30000" dirty="0">
                <a:latin typeface="Microsoft YaHei" panose="020B0503020204020204" pitchFamily="34" charset="-122"/>
                <a:ea typeface="Microsoft YaHei" panose="020B0503020204020204" pitchFamily="34" charset="-122"/>
              </a:rPr>
              <a:t>i</a:t>
            </a:r>
            <a:r>
              <a:rPr lang="zh-CN" altLang="en-US" sz="2400" dirty="0">
                <a:latin typeface="Microsoft YaHei" panose="020B0503020204020204" pitchFamily="34" charset="-122"/>
                <a:ea typeface="Microsoft YaHei" panose="020B0503020204020204" pitchFamily="34" charset="-122"/>
              </a:rPr>
              <a:t>，然后使用如下公式进行近似计算：</a:t>
            </a:r>
          </a:p>
        </p:txBody>
      </p:sp>
      <p:pic>
        <p:nvPicPr>
          <p:cNvPr id="4" name="Picture 3">
            <a:extLst>
              <a:ext uri="{FF2B5EF4-FFF2-40B4-BE49-F238E27FC236}">
                <a16:creationId xmlns:a16="http://schemas.microsoft.com/office/drawing/2014/main" id="{3DA69F88-2DE6-94A9-A953-8B6CA746BD32}"/>
              </a:ext>
            </a:extLst>
          </p:cNvPr>
          <p:cNvPicPr>
            <a:picLocks noChangeAspect="1"/>
          </p:cNvPicPr>
          <p:nvPr/>
        </p:nvPicPr>
        <p:blipFill>
          <a:blip r:embed="rId3"/>
          <a:stretch>
            <a:fillRect/>
          </a:stretch>
        </p:blipFill>
        <p:spPr>
          <a:xfrm>
            <a:off x="4363243" y="2052910"/>
            <a:ext cx="3416300" cy="889000"/>
          </a:xfrm>
          <a:prstGeom prst="rect">
            <a:avLst/>
          </a:prstGeom>
        </p:spPr>
      </p:pic>
      <p:sp>
        <p:nvSpPr>
          <p:cNvPr id="13" name="TextBox 12">
            <a:extLst>
              <a:ext uri="{FF2B5EF4-FFF2-40B4-BE49-F238E27FC236}">
                <a16:creationId xmlns:a16="http://schemas.microsoft.com/office/drawing/2014/main" id="{11CF3DDD-D827-5609-2644-21642A0152A4}"/>
              </a:ext>
            </a:extLst>
          </p:cNvPr>
          <p:cNvSpPr txBox="1"/>
          <p:nvPr/>
        </p:nvSpPr>
        <p:spPr>
          <a:xfrm>
            <a:off x="382586" y="3105834"/>
            <a:ext cx="10971213"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如果</a:t>
            </a:r>
            <a:r>
              <a:rPr lang="en-US" sz="2400" dirty="0">
                <a:latin typeface="Microsoft YaHei" panose="020B0503020204020204" pitchFamily="34" charset="-122"/>
                <a:ea typeface="Microsoft YaHei" panose="020B0503020204020204" pitchFamily="34" charset="-122"/>
              </a:rPr>
              <a:t>N </a:t>
            </a:r>
            <a:r>
              <a:rPr lang="zh-CN" altLang="en-US" sz="2400" dirty="0">
                <a:latin typeface="Microsoft YaHei" panose="020B0503020204020204" pitchFamily="34" charset="-122"/>
                <a:ea typeface="Microsoft YaHei" panose="020B0503020204020204" pitchFamily="34" charset="-122"/>
              </a:rPr>
              <a:t>足够大，那么上式的结果将无限趋近于真实的期望。</a:t>
            </a:r>
          </a:p>
        </p:txBody>
      </p:sp>
      <p:sp>
        <p:nvSpPr>
          <p:cNvPr id="15" name="TextBox 14">
            <a:extLst>
              <a:ext uri="{FF2B5EF4-FFF2-40B4-BE49-F238E27FC236}">
                <a16:creationId xmlns:a16="http://schemas.microsoft.com/office/drawing/2014/main" id="{172DC12F-63DC-1473-2B13-BFA63556E03F}"/>
              </a:ext>
            </a:extLst>
          </p:cNvPr>
          <p:cNvSpPr txBox="1"/>
          <p:nvPr/>
        </p:nvSpPr>
        <p:spPr>
          <a:xfrm>
            <a:off x="382586" y="3711100"/>
            <a:ext cx="11377612" cy="1441998"/>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如果无法从分布 </a:t>
            </a:r>
            <a:r>
              <a:rPr lang="en-US" sz="2400" dirty="0">
                <a:latin typeface="Microsoft YaHei" panose="020B0503020204020204" pitchFamily="34" charset="-122"/>
                <a:ea typeface="Microsoft YaHei" panose="020B0503020204020204" pitchFamily="34" charset="-122"/>
              </a:rPr>
              <a:t>p </a:t>
            </a:r>
            <a:r>
              <a:rPr lang="zh-CN" altLang="en-US" sz="2400" dirty="0">
                <a:latin typeface="Microsoft YaHei" panose="020B0503020204020204" pitchFamily="34" charset="-122"/>
                <a:ea typeface="Microsoft YaHei" panose="020B0503020204020204" pitchFamily="34" charset="-122"/>
              </a:rPr>
              <a:t>中采样，就只能从分布 </a:t>
            </a:r>
            <a:r>
              <a:rPr lang="en-US" sz="2400" dirty="0">
                <a:latin typeface="Microsoft YaHei" panose="020B0503020204020204" pitchFamily="34" charset="-122"/>
                <a:ea typeface="Microsoft YaHei" panose="020B0503020204020204" pitchFamily="34" charset="-122"/>
              </a:rPr>
              <a:t>q </a:t>
            </a:r>
            <a:r>
              <a:rPr lang="zh-CN" altLang="en-US" sz="2400" dirty="0">
                <a:latin typeface="Microsoft YaHei" panose="020B0503020204020204" pitchFamily="34" charset="-122"/>
                <a:ea typeface="Microsoft YaHei" panose="020B0503020204020204" pitchFamily="34" charset="-122"/>
              </a:rPr>
              <a:t>中采样</a:t>
            </a:r>
            <a:r>
              <a:rPr lang="en-US" sz="2400" dirty="0" err="1">
                <a:latin typeface="Microsoft YaHei" panose="020B0503020204020204" pitchFamily="34" charset="-122"/>
                <a:ea typeface="Microsoft YaHei" panose="020B0503020204020204" pitchFamily="34" charset="-122"/>
              </a:rPr>
              <a:t>x</a:t>
            </a:r>
            <a:r>
              <a:rPr lang="en-US" sz="2400" baseline="-25000" dirty="0" err="1">
                <a:latin typeface="Microsoft YaHei" panose="020B0503020204020204" pitchFamily="34" charset="-122"/>
                <a:ea typeface="Microsoft YaHei" panose="020B0503020204020204" pitchFamily="34" charset="-122"/>
              </a:rPr>
              <a:t>i</a:t>
            </a:r>
            <a:r>
              <a:rPr lang="en-US" sz="2400" dirty="0" err="1">
                <a:latin typeface="Microsoft YaHei" panose="020B0503020204020204" pitchFamily="34" charset="-122"/>
                <a:ea typeface="Microsoft YaHei" panose="020B0503020204020204" pitchFamily="34" charset="-122"/>
              </a:rPr>
              <a:t>，x</a:t>
            </a:r>
            <a:r>
              <a:rPr lang="en-US" sz="2400" baseline="-25000" dirty="0" err="1">
                <a:latin typeface="Microsoft YaHei" panose="020B0503020204020204" pitchFamily="34" charset="-122"/>
                <a:ea typeface="Microsoft YaHei" panose="020B0503020204020204" pitchFamily="34" charset="-122"/>
              </a:rPr>
              <a:t>i</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是从另外一个分布中采样得到的，不能直接使用上式计算</a:t>
            </a:r>
            <a:r>
              <a:rPr lang="en-US" sz="2400" dirty="0" err="1">
                <a:latin typeface="Microsoft YaHei" panose="020B0503020204020204" pitchFamily="34" charset="-122"/>
                <a:ea typeface="Microsoft YaHei" panose="020B0503020204020204" pitchFamily="34" charset="-122"/>
              </a:rPr>
              <a:t>E</a:t>
            </a:r>
            <a:r>
              <a:rPr lang="en-US" sz="2400" baseline="-25000" dirty="0" err="1">
                <a:latin typeface="Microsoft YaHei" panose="020B0503020204020204" pitchFamily="34" charset="-122"/>
                <a:ea typeface="Microsoft YaHei" panose="020B0503020204020204" pitchFamily="34" charset="-122"/>
              </a:rPr>
              <a:t>x∼p</a:t>
            </a:r>
            <a:r>
              <a:rPr lang="en-US" sz="2400" dirty="0">
                <a:latin typeface="Microsoft YaHei" panose="020B0503020204020204" pitchFamily="34" charset="-122"/>
                <a:ea typeface="Microsoft YaHei" panose="020B0503020204020204" pitchFamily="34" charset="-122"/>
              </a:rPr>
              <a:t>[f(x)]，</a:t>
            </a:r>
            <a:r>
              <a:rPr lang="zh-CN" altLang="en-US" sz="2400" dirty="0">
                <a:latin typeface="Microsoft YaHei" panose="020B0503020204020204" pitchFamily="34" charset="-122"/>
                <a:ea typeface="Microsoft YaHei" panose="020B0503020204020204" pitchFamily="34" charset="-122"/>
              </a:rPr>
              <a:t>因为此时 </a:t>
            </a:r>
            <a:r>
              <a:rPr lang="en-US" sz="2400" dirty="0">
                <a:latin typeface="Microsoft YaHei" panose="020B0503020204020204" pitchFamily="34" charset="-122"/>
                <a:ea typeface="Microsoft YaHei" panose="020B0503020204020204" pitchFamily="34" charset="-122"/>
              </a:rPr>
              <a:t>x</a:t>
            </a:r>
            <a:r>
              <a:rPr lang="en-US" sz="2400" baseline="-25000" dirty="0">
                <a:latin typeface="Microsoft YaHei" panose="020B0503020204020204" pitchFamily="34" charset="-122"/>
                <a:ea typeface="Microsoft YaHei" panose="020B0503020204020204" pitchFamily="34" charset="-122"/>
              </a:rPr>
              <a:t>i</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服从分布</a:t>
            </a:r>
            <a:r>
              <a:rPr lang="en-US" sz="2400" dirty="0">
                <a:latin typeface="Microsoft YaHei" panose="020B0503020204020204" pitchFamily="34" charset="-122"/>
                <a:ea typeface="Microsoft YaHei" panose="020B0503020204020204" pitchFamily="34" charset="-122"/>
              </a:rPr>
              <a:t>q。</a:t>
            </a:r>
            <a:r>
              <a:rPr lang="zh-CN" altLang="en-US" sz="2400" dirty="0">
                <a:latin typeface="Microsoft YaHei" panose="020B0503020204020204" pitchFamily="34" charset="-122"/>
                <a:ea typeface="Microsoft YaHei" panose="020B0503020204020204" pitchFamily="34" charset="-122"/>
              </a:rPr>
              <a:t>需要对</a:t>
            </a:r>
            <a:r>
              <a:rPr lang="en-US" sz="2400" dirty="0" err="1">
                <a:latin typeface="Microsoft YaHei" panose="020B0503020204020204" pitchFamily="34" charset="-122"/>
                <a:ea typeface="Microsoft YaHei" panose="020B0503020204020204" pitchFamily="34" charset="-122"/>
              </a:rPr>
              <a:t>E</a:t>
            </a:r>
            <a:r>
              <a:rPr lang="en-US" sz="2400" baseline="-25000" dirty="0" err="1">
                <a:latin typeface="Microsoft YaHei" panose="020B0503020204020204" pitchFamily="34" charset="-122"/>
                <a:ea typeface="Microsoft YaHei" panose="020B0503020204020204" pitchFamily="34" charset="-122"/>
              </a:rPr>
              <a:t>x∼p</a:t>
            </a:r>
            <a:r>
              <a:rPr lang="en-US" sz="2400" dirty="0">
                <a:latin typeface="Microsoft YaHei" panose="020B0503020204020204" pitchFamily="34" charset="-122"/>
                <a:ea typeface="Microsoft YaHei" panose="020B0503020204020204" pitchFamily="34" charset="-122"/>
              </a:rPr>
              <a:t>[f(x)] </a:t>
            </a:r>
            <a:r>
              <a:rPr lang="zh-CN" altLang="en-US" sz="2400" dirty="0">
                <a:latin typeface="Microsoft YaHei" panose="020B0503020204020204" pitchFamily="34" charset="-122"/>
                <a:ea typeface="Microsoft YaHei" panose="020B0503020204020204" pitchFamily="34" charset="-122"/>
              </a:rPr>
              <a:t>加以变换：</a:t>
            </a:r>
          </a:p>
        </p:txBody>
      </p:sp>
      <p:pic>
        <p:nvPicPr>
          <p:cNvPr id="17" name="Picture 16">
            <a:extLst>
              <a:ext uri="{FF2B5EF4-FFF2-40B4-BE49-F238E27FC236}">
                <a16:creationId xmlns:a16="http://schemas.microsoft.com/office/drawing/2014/main" id="{DEFC4431-C702-2714-FF31-673367A55222}"/>
              </a:ext>
            </a:extLst>
          </p:cNvPr>
          <p:cNvPicPr>
            <a:picLocks noChangeAspect="1"/>
          </p:cNvPicPr>
          <p:nvPr/>
        </p:nvPicPr>
        <p:blipFill>
          <a:blip r:embed="rId4"/>
          <a:stretch>
            <a:fillRect/>
          </a:stretch>
        </p:blipFill>
        <p:spPr>
          <a:xfrm>
            <a:off x="2209800" y="5359370"/>
            <a:ext cx="7772400" cy="634928"/>
          </a:xfrm>
          <a:prstGeom prst="rect">
            <a:avLst/>
          </a:prstGeom>
        </p:spPr>
      </p:pic>
    </p:spTree>
    <p:extLst>
      <p:ext uri="{BB962C8B-B14F-4D97-AF65-F5344CB8AC3E}">
        <p14:creationId xmlns:p14="http://schemas.microsoft.com/office/powerpoint/2010/main" val="1267135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58</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455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近端策略优化算法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重要性采样</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从 </a:t>
            </a:r>
            <a:r>
              <a:rPr lang="en-US" altLang="zh-CN" sz="2400" dirty="0">
                <a:latin typeface="Microsoft YaHei" panose="020B0503020204020204" pitchFamily="34" charset="-122"/>
                <a:ea typeface="Microsoft YaHei" panose="020B0503020204020204" pitchFamily="34" charset="-122"/>
              </a:rPr>
              <a:t>q </a:t>
            </a:r>
            <a:r>
              <a:rPr lang="zh-CN" altLang="en-US" sz="2400" dirty="0">
                <a:latin typeface="Microsoft YaHei" panose="020B0503020204020204" pitchFamily="34" charset="-122"/>
                <a:ea typeface="Microsoft YaHei" panose="020B0503020204020204" pitchFamily="34" charset="-122"/>
              </a:rPr>
              <a:t>中每采样一个 </a:t>
            </a:r>
            <a:r>
              <a:rPr lang="en-US" altLang="zh-CN" sz="2400" dirty="0">
                <a:latin typeface="Microsoft YaHei" panose="020B0503020204020204" pitchFamily="34" charset="-122"/>
                <a:ea typeface="Microsoft YaHei" panose="020B0503020204020204" pitchFamily="34" charset="-122"/>
              </a:rPr>
              <a:t>x</a:t>
            </a:r>
            <a:r>
              <a:rPr lang="en-US" altLang="zh-CN" sz="2400" baseline="30000" dirty="0">
                <a:latin typeface="Microsoft YaHei" panose="020B0503020204020204" pitchFamily="34" charset="-122"/>
                <a:ea typeface="Microsoft YaHei" panose="020B0503020204020204" pitchFamily="34" charset="-122"/>
              </a:rPr>
              <a:t>i</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并计算 </a:t>
            </a:r>
            <a:r>
              <a:rPr lang="en-US" altLang="zh-CN" sz="2400" dirty="0">
                <a:latin typeface="Microsoft YaHei" panose="020B0503020204020204" pitchFamily="34" charset="-122"/>
                <a:ea typeface="Microsoft YaHei" panose="020B0503020204020204" pitchFamily="34" charset="-122"/>
              </a:rPr>
              <a:t>f(x</a:t>
            </a:r>
            <a:r>
              <a:rPr lang="en-US" altLang="zh-CN" sz="2400" baseline="30000" dirty="0">
                <a:latin typeface="Microsoft YaHei" panose="020B0503020204020204" pitchFamily="34" charset="-122"/>
                <a:ea typeface="Microsoft YaHei" panose="020B0503020204020204" pitchFamily="34" charset="-122"/>
              </a:rPr>
              <a:t>i</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，都需要乘上一个重要性权重             来修正这两个分布的差异，因此这种方法被称为</a:t>
            </a:r>
            <a:r>
              <a:rPr lang="zh-CN" altLang="en-US" sz="2400" b="1" dirty="0">
                <a:solidFill>
                  <a:srgbClr val="0070C0"/>
                </a:solidFill>
                <a:latin typeface="Microsoft YaHei" panose="020B0503020204020204" pitchFamily="34" charset="-122"/>
                <a:ea typeface="Microsoft YaHei" panose="020B0503020204020204" pitchFamily="34" charset="-122"/>
              </a:rPr>
              <a:t>重要性采样</a:t>
            </a:r>
            <a:r>
              <a:rPr lang="zh-CN" altLang="en-US" sz="2400" dirty="0">
                <a:latin typeface="Microsoft YaHei" panose="020B0503020204020204" pitchFamily="34" charset="-122"/>
                <a:ea typeface="Microsoft YaHei" panose="020B0503020204020204" pitchFamily="34" charset="-122"/>
              </a:rPr>
              <a:t>。这样就可以实现从分布 </a:t>
            </a:r>
            <a:r>
              <a:rPr lang="en-US" altLang="zh-CN" sz="2400" dirty="0">
                <a:latin typeface="Microsoft YaHei" panose="020B0503020204020204" pitchFamily="34" charset="-122"/>
                <a:ea typeface="Microsoft YaHei" panose="020B0503020204020204" pitchFamily="34" charset="-122"/>
              </a:rPr>
              <a:t>q </a:t>
            </a:r>
            <a:r>
              <a:rPr lang="zh-CN" altLang="en-US" sz="2400" dirty="0">
                <a:latin typeface="Microsoft YaHei" panose="020B0503020204020204" pitchFamily="34" charset="-122"/>
                <a:ea typeface="Microsoft YaHei" panose="020B0503020204020204" pitchFamily="34" charset="-122"/>
              </a:rPr>
              <a:t>中采样，计算当</a:t>
            </a:r>
            <a:r>
              <a:rPr lang="en-US" altLang="zh-CN" sz="2400" dirty="0">
                <a:latin typeface="Microsoft YaHei" panose="020B0503020204020204" pitchFamily="34" charset="-122"/>
                <a:ea typeface="Microsoft YaHei" panose="020B0503020204020204" pitchFamily="34" charset="-122"/>
              </a:rPr>
              <a:t>x </a:t>
            </a:r>
            <a:r>
              <a:rPr lang="zh-CN" altLang="en-US" sz="2400" dirty="0">
                <a:latin typeface="Microsoft YaHei" panose="020B0503020204020204" pitchFamily="34" charset="-122"/>
                <a:ea typeface="Microsoft YaHei" panose="020B0503020204020204" pitchFamily="34" charset="-122"/>
              </a:rPr>
              <a:t>服从分布 </a:t>
            </a:r>
            <a:r>
              <a:rPr lang="en-US" altLang="zh-CN" sz="2400" dirty="0">
                <a:latin typeface="Microsoft YaHei" panose="020B0503020204020204" pitchFamily="34" charset="-122"/>
                <a:ea typeface="Microsoft YaHei" panose="020B0503020204020204" pitchFamily="34" charset="-122"/>
              </a:rPr>
              <a:t>p</a:t>
            </a:r>
            <a:r>
              <a:rPr lang="zh-CN" altLang="en-US" sz="2400" dirty="0">
                <a:latin typeface="Microsoft YaHei" panose="020B0503020204020204" pitchFamily="34" charset="-122"/>
                <a:ea typeface="Microsoft YaHei" panose="020B0503020204020204" pitchFamily="34" charset="-122"/>
              </a:rPr>
              <a:t> 时 </a:t>
            </a:r>
            <a:r>
              <a:rPr lang="en-US" altLang="zh-CN" sz="2400" dirty="0">
                <a:latin typeface="Microsoft YaHei" panose="020B0503020204020204" pitchFamily="34" charset="-122"/>
                <a:ea typeface="Microsoft YaHei" panose="020B0503020204020204" pitchFamily="34" charset="-122"/>
              </a:rPr>
              <a:t>f(x) </a:t>
            </a:r>
            <a:r>
              <a:rPr lang="zh-CN" altLang="en-US" sz="2400" dirty="0">
                <a:latin typeface="Microsoft YaHei" panose="020B0503020204020204" pitchFamily="34" charset="-122"/>
                <a:ea typeface="Microsoft YaHei" panose="020B0503020204020204" pitchFamily="34" charset="-122"/>
              </a:rPr>
              <a:t>的期望。其中 </a:t>
            </a:r>
            <a:r>
              <a:rPr lang="en-US" altLang="zh-CN" sz="2400" dirty="0">
                <a:latin typeface="Microsoft YaHei" panose="020B0503020204020204" pitchFamily="34" charset="-122"/>
                <a:ea typeface="Microsoft YaHei" panose="020B0503020204020204" pitchFamily="34" charset="-122"/>
              </a:rPr>
              <a:t>q </a:t>
            </a:r>
            <a:r>
              <a:rPr lang="zh-CN" altLang="en-US" sz="2400" dirty="0">
                <a:latin typeface="Microsoft YaHei" panose="020B0503020204020204" pitchFamily="34" charset="-122"/>
                <a:ea typeface="Microsoft YaHei" panose="020B0503020204020204" pitchFamily="34" charset="-122"/>
              </a:rPr>
              <a:t>可以是任何一个分布。</a:t>
            </a:r>
          </a:p>
        </p:txBody>
      </p:sp>
      <p:pic>
        <p:nvPicPr>
          <p:cNvPr id="5" name="Picture 4">
            <a:extLst>
              <a:ext uri="{FF2B5EF4-FFF2-40B4-BE49-F238E27FC236}">
                <a16:creationId xmlns:a16="http://schemas.microsoft.com/office/drawing/2014/main" id="{87BBF1B0-B70D-151E-7546-E3CE06CAB569}"/>
              </a:ext>
            </a:extLst>
          </p:cNvPr>
          <p:cNvPicPr>
            <a:picLocks noChangeAspect="1"/>
          </p:cNvPicPr>
          <p:nvPr/>
        </p:nvPicPr>
        <p:blipFill>
          <a:blip r:embed="rId3"/>
          <a:stretch>
            <a:fillRect/>
          </a:stretch>
        </p:blipFill>
        <p:spPr>
          <a:xfrm>
            <a:off x="9153566" y="996919"/>
            <a:ext cx="558800" cy="508000"/>
          </a:xfrm>
          <a:prstGeom prst="rect">
            <a:avLst/>
          </a:prstGeom>
        </p:spPr>
      </p:pic>
      <p:sp>
        <p:nvSpPr>
          <p:cNvPr id="16" name="TextBox 15">
            <a:extLst>
              <a:ext uri="{FF2B5EF4-FFF2-40B4-BE49-F238E27FC236}">
                <a16:creationId xmlns:a16="http://schemas.microsoft.com/office/drawing/2014/main" id="{61D13FE9-BB26-A1FB-4FF8-B770C0711E4E}"/>
              </a:ext>
            </a:extLst>
          </p:cNvPr>
          <p:cNvSpPr txBox="1"/>
          <p:nvPr/>
        </p:nvSpPr>
        <p:spPr>
          <a:xfrm>
            <a:off x="5445125" y="2590123"/>
            <a:ext cx="6369050" cy="3904339"/>
          </a:xfrm>
          <a:prstGeom prst="rect">
            <a:avLst/>
          </a:prstGeom>
          <a:noFill/>
        </p:spPr>
        <p:txBody>
          <a:bodyPr wrap="square">
            <a:spAutoFit/>
          </a:bodyPr>
          <a:lstStyle/>
          <a:p>
            <a:pPr algn="just">
              <a:lnSpc>
                <a:spcPct val="125000"/>
              </a:lnSpc>
              <a:spcBef>
                <a:spcPts val="1200"/>
              </a:spcBef>
            </a:pPr>
            <a:r>
              <a:rPr lang="zh-CN" altLang="en-US" sz="2000" dirty="0">
                <a:solidFill>
                  <a:srgbClr val="0070C0"/>
                </a:solidFill>
                <a:latin typeface="Microsoft YaHei" panose="020B0503020204020204" pitchFamily="34" charset="-122"/>
                <a:ea typeface="Microsoft YaHei" panose="020B0503020204020204" pitchFamily="34" charset="-122"/>
              </a:rPr>
              <a:t>然而，在实践中受制于采样次数有限，分布</a:t>
            </a:r>
            <a:r>
              <a:rPr lang="en-US" sz="2000" dirty="0">
                <a:solidFill>
                  <a:srgbClr val="0070C0"/>
                </a:solidFill>
                <a:latin typeface="Microsoft YaHei" panose="020B0503020204020204" pitchFamily="34" charset="-122"/>
                <a:ea typeface="Microsoft YaHei" panose="020B0503020204020204" pitchFamily="34" charset="-122"/>
              </a:rPr>
              <a:t>q </a:t>
            </a:r>
            <a:r>
              <a:rPr lang="zh-CN" altLang="en-US" sz="2000" dirty="0">
                <a:solidFill>
                  <a:srgbClr val="0070C0"/>
                </a:solidFill>
                <a:latin typeface="Microsoft YaHei" panose="020B0503020204020204" pitchFamily="34" charset="-122"/>
                <a:ea typeface="Microsoft YaHei" panose="020B0503020204020204" pitchFamily="34" charset="-122"/>
              </a:rPr>
              <a:t>不能和</a:t>
            </a:r>
            <a:r>
              <a:rPr lang="en-US" sz="2000" dirty="0">
                <a:solidFill>
                  <a:srgbClr val="0070C0"/>
                </a:solidFill>
                <a:latin typeface="Microsoft YaHei" panose="020B0503020204020204" pitchFamily="34" charset="-122"/>
                <a:ea typeface="Microsoft YaHei" panose="020B0503020204020204" pitchFamily="34" charset="-122"/>
              </a:rPr>
              <a:t>p </a:t>
            </a:r>
            <a:r>
              <a:rPr lang="zh-CN" altLang="en-US" sz="2000" dirty="0">
                <a:solidFill>
                  <a:srgbClr val="0070C0"/>
                </a:solidFill>
                <a:latin typeface="Microsoft YaHei" panose="020B0503020204020204" pitchFamily="34" charset="-122"/>
                <a:ea typeface="Microsoft YaHei" panose="020B0503020204020204" pitchFamily="34" charset="-122"/>
              </a:rPr>
              <a:t>差距太大，否则结果可能会差别很大</a:t>
            </a:r>
            <a:r>
              <a:rPr lang="zh-CN" altLang="en-US" sz="2000" dirty="0">
                <a:latin typeface="Microsoft YaHei" panose="020B0503020204020204" pitchFamily="34" charset="-122"/>
                <a:ea typeface="Microsoft YaHei" panose="020B0503020204020204" pitchFamily="34" charset="-122"/>
              </a:rPr>
              <a:t>。如图</a:t>
            </a:r>
            <a:r>
              <a:rPr lang="en-US" altLang="zh-CN" sz="2000" dirty="0">
                <a:latin typeface="Microsoft YaHei" panose="020B0503020204020204" pitchFamily="34" charset="-122"/>
                <a:ea typeface="Microsoft YaHei" panose="020B0503020204020204" pitchFamily="34" charset="-122"/>
              </a:rPr>
              <a:t>6.8 </a:t>
            </a:r>
            <a:r>
              <a:rPr lang="zh-CN" altLang="en-US" sz="2000" dirty="0">
                <a:latin typeface="Microsoft YaHei" panose="020B0503020204020204" pitchFamily="34" charset="-122"/>
                <a:ea typeface="Microsoft YaHei" panose="020B0503020204020204" pitchFamily="34" charset="-122"/>
              </a:rPr>
              <a:t>所示，</a:t>
            </a:r>
            <a:r>
              <a:rPr lang="en-US" sz="2000" dirty="0">
                <a:latin typeface="Microsoft YaHei" panose="020B0503020204020204" pitchFamily="34" charset="-122"/>
                <a:ea typeface="Microsoft YaHei" panose="020B0503020204020204" pitchFamily="34" charset="-122"/>
              </a:rPr>
              <a:t>q </a:t>
            </a:r>
            <a:r>
              <a:rPr lang="zh-CN" altLang="en-US" sz="2000" dirty="0">
                <a:latin typeface="Microsoft YaHei" panose="020B0503020204020204" pitchFamily="34" charset="-122"/>
                <a:ea typeface="Microsoft YaHei" panose="020B0503020204020204" pitchFamily="34" charset="-122"/>
              </a:rPr>
              <a:t>右侧概率大而左侧概率小，</a:t>
            </a:r>
            <a:r>
              <a:rPr lang="en-US" sz="2000" dirty="0">
                <a:latin typeface="Microsoft YaHei" panose="020B0503020204020204" pitchFamily="34" charset="-122"/>
                <a:ea typeface="Microsoft YaHei" panose="020B0503020204020204" pitchFamily="34" charset="-122"/>
              </a:rPr>
              <a:t>p </a:t>
            </a:r>
            <a:r>
              <a:rPr lang="zh-CN" altLang="en-US" sz="2000" dirty="0">
                <a:latin typeface="Microsoft YaHei" panose="020B0503020204020204" pitchFamily="34" charset="-122"/>
                <a:ea typeface="Microsoft YaHei" panose="020B0503020204020204" pitchFamily="34" charset="-122"/>
              </a:rPr>
              <a:t>则反之，从 </a:t>
            </a:r>
            <a:r>
              <a:rPr lang="en-US" sz="2000" dirty="0">
                <a:latin typeface="Microsoft YaHei" panose="020B0503020204020204" pitchFamily="34" charset="-122"/>
                <a:ea typeface="Microsoft YaHei" panose="020B0503020204020204" pitchFamily="34" charset="-122"/>
              </a:rPr>
              <a:t>q </a:t>
            </a:r>
            <a:r>
              <a:rPr lang="zh-CN" altLang="en-US" sz="2000" dirty="0">
                <a:latin typeface="Microsoft YaHei" panose="020B0503020204020204" pitchFamily="34" charset="-122"/>
                <a:ea typeface="Microsoft YaHei" panose="020B0503020204020204" pitchFamily="34" charset="-122"/>
              </a:rPr>
              <a:t>中采样会经常得到较多右侧数据点，而较少有左侧的数据点。由于重要性采样的，右侧会赋予较低的权重，左侧赋予极高的权重，因此计算得到的 </a:t>
            </a:r>
            <a:r>
              <a:rPr lang="en-US" sz="2000" dirty="0">
                <a:latin typeface="Microsoft YaHei" panose="020B0503020204020204" pitchFamily="34" charset="-122"/>
                <a:ea typeface="Microsoft YaHei" panose="020B0503020204020204" pitchFamily="34" charset="-122"/>
              </a:rPr>
              <a:t>f(x) </a:t>
            </a:r>
            <a:r>
              <a:rPr lang="zh-CN" altLang="en-US" sz="2000" dirty="0">
                <a:latin typeface="Microsoft YaHei" panose="020B0503020204020204" pitchFamily="34" charset="-122"/>
                <a:ea typeface="Microsoft YaHei" panose="020B0503020204020204" pitchFamily="34" charset="-122"/>
              </a:rPr>
              <a:t>期望仍然是负的。但是，由于 </a:t>
            </a:r>
            <a:r>
              <a:rPr lang="en-US" sz="2000" dirty="0">
                <a:latin typeface="Microsoft YaHei" panose="020B0503020204020204" pitchFamily="34" charset="-122"/>
                <a:ea typeface="Microsoft YaHei" panose="020B0503020204020204" pitchFamily="34" charset="-122"/>
              </a:rPr>
              <a:t>q </a:t>
            </a:r>
            <a:r>
              <a:rPr lang="zh-CN" altLang="en-US" sz="2000" dirty="0">
                <a:latin typeface="Microsoft YaHei" panose="020B0503020204020204" pitchFamily="34" charset="-122"/>
                <a:ea typeface="Microsoft YaHei" panose="020B0503020204020204" pitchFamily="34" charset="-122"/>
              </a:rPr>
              <a:t>左侧概率很低，如果采样次数不足，没有采样到左侧的数据点，那么得到的期望就是正的，与预期差别非常大。因此，在实践中会约束这两个分布，使之尽可能减小差异。</a:t>
            </a:r>
          </a:p>
        </p:txBody>
      </p:sp>
      <p:pic>
        <p:nvPicPr>
          <p:cNvPr id="19" name="Picture 18">
            <a:extLst>
              <a:ext uri="{FF2B5EF4-FFF2-40B4-BE49-F238E27FC236}">
                <a16:creationId xmlns:a16="http://schemas.microsoft.com/office/drawing/2014/main" id="{5277BA3F-5337-2F24-A3B8-E12C89C71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72" y="3050042"/>
            <a:ext cx="5067300" cy="2984500"/>
          </a:xfrm>
          <a:prstGeom prst="rect">
            <a:avLst/>
          </a:prstGeom>
        </p:spPr>
      </p:pic>
    </p:spTree>
    <p:extLst>
      <p:ext uri="{BB962C8B-B14F-4D97-AF65-F5344CB8AC3E}">
        <p14:creationId xmlns:p14="http://schemas.microsoft.com/office/powerpoint/2010/main" val="21334473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59</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238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近端策略优化算法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梯度更新 </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通过将重要性采样运用到策略函数更新，可以把同策略换成异策略。假设负责学习的智能体策略为</a:t>
            </a:r>
            <a:r>
              <a:rPr lang="el-GR" altLang="zh-CN" sz="2400" dirty="0" err="1">
                <a:latin typeface="Microsoft YaHei" panose="020B0503020204020204" pitchFamily="34" charset="-122"/>
                <a:ea typeface="Microsoft YaHei" panose="020B0503020204020204" pitchFamily="34" charset="-122"/>
              </a:rPr>
              <a:t>π</a:t>
            </a:r>
            <a:r>
              <a:rPr lang="el-GR" altLang="zh-CN" sz="2400" baseline="-25000" dirty="0" err="1">
                <a:latin typeface="Microsoft YaHei" panose="020B0503020204020204" pitchFamily="34" charset="-122"/>
                <a:ea typeface="Microsoft YaHei" panose="020B0503020204020204" pitchFamily="34" charset="-122"/>
              </a:rPr>
              <a:t>θ</a:t>
            </a:r>
            <a:r>
              <a:rPr lang="zh-CN" alt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负责采样的智能体策略为</a:t>
            </a:r>
            <a:r>
              <a:rPr lang="el-GR" altLang="zh-CN" sz="2400" dirty="0" err="1">
                <a:latin typeface="Microsoft YaHei" panose="020B0503020204020204" pitchFamily="34" charset="-122"/>
                <a:ea typeface="Microsoft YaHei" panose="020B0503020204020204" pitchFamily="34" charset="-122"/>
              </a:rPr>
              <a:t>π</a:t>
            </a:r>
            <a:r>
              <a:rPr lang="el-GR" altLang="zh-CN" sz="2400" baseline="-25000" dirty="0" err="1">
                <a:latin typeface="Microsoft YaHei" panose="020B0503020204020204" pitchFamily="34" charset="-122"/>
                <a:ea typeface="Microsoft YaHei" panose="020B0503020204020204" pitchFamily="34" charset="-122"/>
              </a:rPr>
              <a:t>θ</a:t>
            </a:r>
            <a:r>
              <a:rPr lang="el-GR" altLang="zh-CN" sz="2400" baseline="-25000" dirty="0">
                <a:latin typeface="Microsoft YaHei" panose="020B0503020204020204" pitchFamily="34" charset="-122"/>
                <a:ea typeface="Microsoft YaHei" panose="020B0503020204020204" pitchFamily="34" charset="-122"/>
              </a:rPr>
              <a:t>′</a:t>
            </a:r>
            <a:r>
              <a:rPr lang="zh-CN" alt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按照式</a:t>
            </a:r>
            <a:r>
              <a:rPr lang="en-US" altLang="zh-CN" sz="2400" dirty="0">
                <a:latin typeface="Microsoft YaHei" panose="020B0503020204020204" pitchFamily="34" charset="-122"/>
                <a:ea typeface="Microsoft YaHei" panose="020B0503020204020204" pitchFamily="34" charset="-122"/>
              </a:rPr>
              <a:t>(6.27) </a:t>
            </a:r>
            <a:r>
              <a:rPr lang="zh-CN" altLang="en-US" sz="2400" dirty="0">
                <a:latin typeface="Microsoft YaHei" panose="020B0503020204020204" pitchFamily="34" charset="-122"/>
                <a:ea typeface="Microsoft YaHei" panose="020B0503020204020204" pitchFamily="34" charset="-122"/>
              </a:rPr>
              <a:t>计算                                         </a:t>
            </a:r>
            <a:r>
              <a:rPr lang="zh-CN" alt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由于异策略，不能从</a:t>
            </a:r>
            <a:r>
              <a:rPr lang="en-US" altLang="zh-CN" sz="2400" dirty="0">
                <a:latin typeface="Microsoft YaHei" panose="020B0503020204020204" pitchFamily="34" charset="-122"/>
                <a:ea typeface="Microsoft YaHei" panose="020B0503020204020204" pitchFamily="34" charset="-122"/>
              </a:rPr>
              <a:t>p</a:t>
            </a:r>
            <a:r>
              <a:rPr lang="el-GR" altLang="zh-CN" sz="2400" baseline="-25000" dirty="0">
                <a:latin typeface="Microsoft YaHei" panose="020B0503020204020204" pitchFamily="34" charset="-122"/>
                <a:ea typeface="Microsoft YaHei" panose="020B0503020204020204" pitchFamily="34" charset="-122"/>
              </a:rPr>
              <a:t>θ</a:t>
            </a:r>
            <a:r>
              <a:rPr lang="el-GR" altLang="zh-CN" sz="2400" dirty="0">
                <a:latin typeface="Microsoft YaHei" panose="020B0503020204020204" pitchFamily="34" charset="-122"/>
                <a:ea typeface="Microsoft YaHei" panose="020B0503020204020204" pitchFamily="34" charset="-122"/>
              </a:rPr>
              <a:t>(τ) </a:t>
            </a:r>
            <a:r>
              <a:rPr lang="zh-CN" altLang="en-US" sz="2400" dirty="0">
                <a:latin typeface="Microsoft YaHei" panose="020B0503020204020204" pitchFamily="34" charset="-122"/>
                <a:ea typeface="Microsoft YaHei" panose="020B0503020204020204" pitchFamily="34" charset="-122"/>
              </a:rPr>
              <a:t>中采样</a:t>
            </a:r>
            <a:r>
              <a:rPr lang="el-GR" altLang="zh-CN" sz="2400" dirty="0">
                <a:latin typeface="Microsoft YaHei" panose="020B0503020204020204" pitchFamily="34" charset="-122"/>
                <a:ea typeface="Microsoft YaHei" panose="020B0503020204020204" pitchFamily="34" charset="-122"/>
              </a:rPr>
              <a:t>τ</a:t>
            </a:r>
            <a:r>
              <a:rPr lang="zh-CN" alt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只能从</a:t>
            </a:r>
            <a:r>
              <a:rPr lang="en-US" altLang="zh-CN" sz="2400" dirty="0">
                <a:latin typeface="Microsoft YaHei" panose="020B0503020204020204" pitchFamily="34" charset="-122"/>
                <a:ea typeface="Microsoft YaHei" panose="020B0503020204020204" pitchFamily="34" charset="-122"/>
              </a:rPr>
              <a:t>p</a:t>
            </a:r>
            <a:r>
              <a:rPr lang="el-GR" altLang="zh-CN" sz="2400" baseline="-250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中采样，因此需要添加重要性权重修正结果：</a:t>
            </a:r>
          </a:p>
        </p:txBody>
      </p:sp>
      <p:pic>
        <p:nvPicPr>
          <p:cNvPr id="4" name="Picture 3">
            <a:extLst>
              <a:ext uri="{FF2B5EF4-FFF2-40B4-BE49-F238E27FC236}">
                <a16:creationId xmlns:a16="http://schemas.microsoft.com/office/drawing/2014/main" id="{3AE5D593-5B0F-04FD-0B24-E516078D4084}"/>
              </a:ext>
            </a:extLst>
          </p:cNvPr>
          <p:cNvPicPr>
            <a:picLocks noChangeAspect="1"/>
          </p:cNvPicPr>
          <p:nvPr/>
        </p:nvPicPr>
        <p:blipFill>
          <a:blip r:embed="rId3"/>
          <a:stretch>
            <a:fillRect/>
          </a:stretch>
        </p:blipFill>
        <p:spPr>
          <a:xfrm>
            <a:off x="996951" y="2038685"/>
            <a:ext cx="3390900" cy="342900"/>
          </a:xfrm>
          <a:prstGeom prst="rect">
            <a:avLst/>
          </a:prstGeom>
        </p:spPr>
      </p:pic>
      <p:pic>
        <p:nvPicPr>
          <p:cNvPr id="13" name="Picture 12">
            <a:extLst>
              <a:ext uri="{FF2B5EF4-FFF2-40B4-BE49-F238E27FC236}">
                <a16:creationId xmlns:a16="http://schemas.microsoft.com/office/drawing/2014/main" id="{A6E97ED9-9090-E97E-68F2-821C6706ED02}"/>
              </a:ext>
            </a:extLst>
          </p:cNvPr>
          <p:cNvPicPr>
            <a:picLocks noChangeAspect="1"/>
          </p:cNvPicPr>
          <p:nvPr/>
        </p:nvPicPr>
        <p:blipFill>
          <a:blip r:embed="rId4"/>
          <a:stretch>
            <a:fillRect/>
          </a:stretch>
        </p:blipFill>
        <p:spPr>
          <a:xfrm>
            <a:off x="3467100" y="2979496"/>
            <a:ext cx="5257800" cy="558800"/>
          </a:xfrm>
          <a:prstGeom prst="rect">
            <a:avLst/>
          </a:prstGeom>
        </p:spPr>
      </p:pic>
      <p:sp>
        <p:nvSpPr>
          <p:cNvPr id="15" name="TextBox 14">
            <a:extLst>
              <a:ext uri="{FF2B5EF4-FFF2-40B4-BE49-F238E27FC236}">
                <a16:creationId xmlns:a16="http://schemas.microsoft.com/office/drawing/2014/main" id="{C7012287-0A67-C3FC-AA12-5A3F812514B6}"/>
              </a:ext>
            </a:extLst>
          </p:cNvPr>
          <p:cNvSpPr txBox="1"/>
          <p:nvPr/>
        </p:nvSpPr>
        <p:spPr>
          <a:xfrm>
            <a:off x="371906" y="3673855"/>
            <a:ext cx="11377611" cy="2050690"/>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注意，此策略梯度只更新</a:t>
            </a:r>
            <a:r>
              <a:rPr lang="el-GR" sz="2400" dirty="0" err="1">
                <a:latin typeface="Microsoft YaHei" panose="020B0503020204020204" pitchFamily="34" charset="-122"/>
                <a:ea typeface="Microsoft YaHei" panose="020B0503020204020204" pitchFamily="34" charset="-122"/>
              </a:rPr>
              <a:t>π</a:t>
            </a:r>
            <a:r>
              <a:rPr lang="el-GR" sz="2400" baseline="-25000" dirty="0" err="1">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并不更新</a:t>
            </a:r>
            <a:r>
              <a:rPr lang="el-GR" sz="2400" dirty="0" err="1">
                <a:latin typeface="Microsoft YaHei" panose="020B0503020204020204" pitchFamily="34" charset="-122"/>
                <a:ea typeface="Microsoft YaHei" panose="020B0503020204020204" pitchFamily="34" charset="-122"/>
              </a:rPr>
              <a:t>π</a:t>
            </a:r>
            <a:r>
              <a:rPr lang="el-GR" sz="2400" baseline="-25000" dirty="0" err="1">
                <a:latin typeface="Microsoft YaHei" panose="020B0503020204020204" pitchFamily="34" charset="-122"/>
                <a:ea typeface="Microsoft YaHei" panose="020B0503020204020204" pitchFamily="34" charset="-122"/>
              </a:rPr>
              <a:t>θ</a:t>
            </a:r>
            <a:r>
              <a:rPr lang="el-GR" sz="2400" baseline="-25000" dirty="0">
                <a:latin typeface="Microsoft YaHei" panose="020B0503020204020204" pitchFamily="34" charset="-122"/>
                <a:ea typeface="Microsoft YaHei" panose="020B0503020204020204" pitchFamily="34" charset="-122"/>
              </a:rPr>
              <a:t>′</a:t>
            </a:r>
            <a:r>
              <a:rPr 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这样才能够不断地从 </a:t>
            </a:r>
            <a:r>
              <a:rPr lang="en-US" sz="2400" dirty="0">
                <a:latin typeface="Microsoft YaHei" panose="020B0503020204020204" pitchFamily="34" charset="-122"/>
                <a:ea typeface="Microsoft YaHei" panose="020B0503020204020204" pitchFamily="34" charset="-122"/>
              </a:rPr>
              <a:t>p</a:t>
            </a:r>
            <a:r>
              <a:rPr lang="el-GR" sz="2400" baseline="-250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中采样轨迹，使得 </a:t>
            </a:r>
            <a:r>
              <a:rPr lang="el-GR" sz="2400" dirty="0" err="1">
                <a:latin typeface="Microsoft YaHei" panose="020B0503020204020204" pitchFamily="34" charset="-122"/>
                <a:ea typeface="Microsoft YaHei" panose="020B0503020204020204" pitchFamily="34" charset="-122"/>
              </a:rPr>
              <a:t>π</a:t>
            </a:r>
            <a:r>
              <a:rPr lang="el-GR" sz="2400" baseline="-25000" dirty="0" err="1">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可以多次更新。</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在此基础上，将已知的优化也纳入考虑，先利用优势函数</a:t>
            </a:r>
            <a:r>
              <a:rPr lang="en-US" altLang="zh-CN" sz="2400" dirty="0">
                <a:latin typeface="Microsoft YaHei" panose="020B0503020204020204" pitchFamily="34" charset="-122"/>
                <a:ea typeface="Microsoft YaHei" panose="020B0503020204020204" pitchFamily="34" charset="-122"/>
              </a:rPr>
              <a:t>A</a:t>
            </a:r>
            <a:r>
              <a:rPr lang="el-GR" altLang="zh-CN" sz="2400" baseline="30000" dirty="0">
                <a:latin typeface="Microsoft YaHei" panose="020B0503020204020204" pitchFamily="34" charset="-122"/>
                <a:ea typeface="Microsoft YaHei" panose="020B0503020204020204" pitchFamily="34" charset="-122"/>
              </a:rPr>
              <a:t>θ</a:t>
            </a:r>
            <a:r>
              <a:rPr lang="el-GR" altLang="zh-CN"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重写式</a:t>
            </a:r>
            <a:r>
              <a:rPr lang="en-US" altLang="zh-CN" sz="2400" dirty="0">
                <a:latin typeface="Microsoft YaHei" panose="020B0503020204020204" pitchFamily="34" charset="-122"/>
                <a:ea typeface="Microsoft YaHei" panose="020B0503020204020204" pitchFamily="34" charset="-122"/>
              </a:rPr>
              <a:t>(6.19) </a:t>
            </a:r>
            <a:r>
              <a:rPr lang="zh-CN" altLang="en-US" sz="2400" dirty="0">
                <a:latin typeface="Microsoft YaHei" panose="020B0503020204020204" pitchFamily="34" charset="-122"/>
                <a:ea typeface="Microsoft YaHei" panose="020B0503020204020204" pitchFamily="34" charset="-122"/>
              </a:rPr>
              <a:t>以使得策略梯度形式更加清晰：</a:t>
            </a:r>
          </a:p>
        </p:txBody>
      </p:sp>
      <p:pic>
        <p:nvPicPr>
          <p:cNvPr id="17" name="Picture 16">
            <a:extLst>
              <a:ext uri="{FF2B5EF4-FFF2-40B4-BE49-F238E27FC236}">
                <a16:creationId xmlns:a16="http://schemas.microsoft.com/office/drawing/2014/main" id="{4ABEB594-35F9-EC2A-BC24-5FEA2D5D398B}"/>
              </a:ext>
            </a:extLst>
          </p:cNvPr>
          <p:cNvPicPr>
            <a:picLocks noChangeAspect="1"/>
          </p:cNvPicPr>
          <p:nvPr/>
        </p:nvPicPr>
        <p:blipFill>
          <a:blip r:embed="rId5"/>
          <a:stretch>
            <a:fillRect/>
          </a:stretch>
        </p:blipFill>
        <p:spPr>
          <a:xfrm>
            <a:off x="3165111" y="6050107"/>
            <a:ext cx="5791200" cy="381000"/>
          </a:xfrm>
          <a:prstGeom prst="rect">
            <a:avLst/>
          </a:prstGeom>
        </p:spPr>
      </p:pic>
    </p:spTree>
    <p:extLst>
      <p:ext uri="{BB962C8B-B14F-4D97-AF65-F5344CB8AC3E}">
        <p14:creationId xmlns:p14="http://schemas.microsoft.com/office/powerpoint/2010/main" val="226738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4666790"/>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在现实生活中，经常会遇到需要通过探索和试错来学习的情境。</a:t>
            </a:r>
            <a:endParaRPr lang="en-US" altLang="zh-CN" sz="2400" dirty="0">
              <a:latin typeface="Microsoft YaHei" panose="020B0503020204020204" pitchFamily="34" charset="-122"/>
              <a:ea typeface="Microsoft YaHei" panose="020B0503020204020204" pitchFamily="34" charset="-122"/>
            </a:endParaRPr>
          </a:p>
          <a:p>
            <a:pPr lvl="1" algn="just">
              <a:lnSpc>
                <a:spcPct val="125000"/>
              </a:lnSpc>
              <a:spcBef>
                <a:spcPts val="1200"/>
              </a:spcBef>
            </a:pPr>
            <a:r>
              <a:rPr lang="zh-CN" altLang="en-US" sz="2400" dirty="0">
                <a:latin typeface="KaiTi_GB2312" panose="02010609030101010101" pitchFamily="49" charset="-122"/>
                <a:ea typeface="KaiTi_GB2312" panose="02010609030101010101" pitchFamily="49" charset="-122"/>
              </a:rPr>
              <a:t>例如，孩子学会骑自行车的过程或是教机器狗如何玩飞盘。机器狗一开始对如何抓飞盘一无所知，但每当它成功抓住飞盘时，都可以给予它一定的奖励。</a:t>
            </a:r>
            <a:endParaRPr lang="en-US" altLang="zh-CN" sz="2400" dirty="0">
              <a:latin typeface="KaiTi_GB2312" panose="02010609030101010101" pitchFamily="49" charset="-122"/>
              <a:ea typeface="KaiTi_GB2312" panose="02010609030101010101" pitchFamily="49" charset="-122"/>
            </a:endParaRPr>
          </a:p>
          <a:p>
            <a:pPr algn="just">
              <a:lnSpc>
                <a:spcPct val="125000"/>
              </a:lnSpc>
              <a:spcBef>
                <a:spcPts val="1200"/>
              </a:spcBef>
            </a:pPr>
            <a:r>
              <a:rPr lang="zh-CN" altLang="en-US" sz="2400" dirty="0">
                <a:solidFill>
                  <a:srgbClr val="0070C0"/>
                </a:solidFill>
                <a:latin typeface="Microsoft YaHei" panose="020B0503020204020204" pitchFamily="34" charset="-122"/>
                <a:ea typeface="Microsoft YaHei" panose="020B0503020204020204" pitchFamily="34" charset="-122"/>
              </a:rPr>
              <a:t>这种通过与环境交互，根据反馈来学习最佳行为的过程</a:t>
            </a:r>
            <a:r>
              <a:rPr lang="zh-CN" altLang="en-US" sz="2400" dirty="0">
                <a:latin typeface="Microsoft YaHei" panose="020B0503020204020204" pitchFamily="34" charset="-122"/>
                <a:ea typeface="Microsoft YaHei" panose="020B0503020204020204" pitchFamily="34" charset="-122"/>
              </a:rPr>
              <a:t>正是强化学习的核心思想。通过机器狗学习抓飞盘的例子，可以引出一些强化学习中的基本概念。</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b="1" dirty="0">
                <a:solidFill>
                  <a:srgbClr val="0070C0"/>
                </a:solidFill>
                <a:latin typeface="Microsoft YaHei" panose="020B0503020204020204" pitchFamily="34" charset="-122"/>
                <a:ea typeface="Microsoft YaHei" panose="020B0503020204020204" pitchFamily="34" charset="-122"/>
              </a:rPr>
              <a:t>1</a:t>
            </a:r>
            <a:r>
              <a:rPr lang="zh-CN" altLang="en-US" sz="2400" b="1" dirty="0">
                <a:solidFill>
                  <a:srgbClr val="0070C0"/>
                </a:solidFill>
                <a:latin typeface="Microsoft YaHei" panose="020B0503020204020204" pitchFamily="34" charset="-122"/>
                <a:ea typeface="Microsoft YaHei" panose="020B0503020204020204" pitchFamily="34" charset="-122"/>
              </a:rPr>
              <a:t>）智能体与环境</a:t>
            </a:r>
            <a:r>
              <a:rPr lang="zh-CN" altLang="en-US" sz="2400" dirty="0">
                <a:latin typeface="Microsoft YaHei" panose="020B0503020204020204" pitchFamily="34" charset="-122"/>
                <a:ea typeface="Microsoft YaHei" panose="020B0503020204020204" pitchFamily="34" charset="-122"/>
              </a:rPr>
              <a:t>：在机器狗学习抓飞盘的场景中，机器狗就是一个</a:t>
            </a:r>
            <a:r>
              <a:rPr lang="zh-CN" altLang="en-US" sz="2400" dirty="0">
                <a:solidFill>
                  <a:srgbClr val="0070C0"/>
                </a:solidFill>
                <a:latin typeface="Microsoft YaHei" panose="020B0503020204020204" pitchFamily="34" charset="-122"/>
                <a:ea typeface="Microsoft YaHei" panose="020B0503020204020204" pitchFamily="34" charset="-122"/>
              </a:rPr>
              <a:t>智能体（</a:t>
            </a:r>
            <a:r>
              <a:rPr lang="en-US" altLang="zh-CN" sz="2400" dirty="0">
                <a:solidFill>
                  <a:srgbClr val="0070C0"/>
                </a:solidFill>
                <a:latin typeface="Microsoft YaHei" panose="020B0503020204020204" pitchFamily="34" charset="-122"/>
                <a:ea typeface="Microsoft YaHei" panose="020B0503020204020204" pitchFamily="34" charset="-122"/>
              </a:rPr>
              <a:t>Agent</a:t>
            </a:r>
            <a:r>
              <a:rPr lang="zh-CN" altLang="en-US" sz="2400" dirty="0">
                <a:latin typeface="Microsoft YaHei" panose="020B0503020204020204" pitchFamily="34" charset="-122"/>
                <a:ea typeface="Microsoft YaHei" panose="020B0503020204020204" pitchFamily="34" charset="-122"/>
              </a:rPr>
              <a:t>），它做出</a:t>
            </a:r>
            <a:r>
              <a:rPr lang="zh-CN" altLang="en-US" sz="2400" dirty="0">
                <a:solidFill>
                  <a:srgbClr val="0070C0"/>
                </a:solidFill>
                <a:latin typeface="Microsoft YaHei" panose="020B0503020204020204" pitchFamily="34" charset="-122"/>
                <a:ea typeface="Microsoft YaHei" panose="020B0503020204020204" pitchFamily="34" charset="-122"/>
              </a:rPr>
              <a:t>决策（</a:t>
            </a:r>
            <a:r>
              <a:rPr lang="en-US" altLang="zh-CN" sz="2400" dirty="0">
                <a:solidFill>
                  <a:srgbClr val="0070C0"/>
                </a:solidFill>
                <a:latin typeface="Microsoft YaHei" panose="020B0503020204020204" pitchFamily="34" charset="-122"/>
                <a:ea typeface="Microsoft YaHei" panose="020B0503020204020204" pitchFamily="34" charset="-122"/>
              </a:rPr>
              <a:t>Decision</a:t>
            </a:r>
            <a:r>
              <a:rPr lang="zh-CN" altLang="en-US" sz="2400"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并执行动作。它所在的场景，包括飞盘的飞行轨迹和速度，以及其他可能的因素，则构成了</a:t>
            </a:r>
            <a:r>
              <a:rPr lang="zh-CN" altLang="en-US" sz="2400" dirty="0">
                <a:solidFill>
                  <a:srgbClr val="0070C0"/>
                </a:solidFill>
                <a:latin typeface="Microsoft YaHei" panose="020B0503020204020204" pitchFamily="34" charset="-122"/>
                <a:ea typeface="Microsoft YaHei" panose="020B0503020204020204" pitchFamily="34" charset="-122"/>
              </a:rPr>
              <a:t>环境（</a:t>
            </a:r>
            <a:r>
              <a:rPr lang="en-US" altLang="zh-CN" sz="2400" dirty="0">
                <a:solidFill>
                  <a:srgbClr val="0070C0"/>
                </a:solidFill>
                <a:latin typeface="Microsoft YaHei" panose="020B0503020204020204" pitchFamily="34" charset="-122"/>
                <a:ea typeface="Microsoft YaHei" panose="020B0503020204020204" pitchFamily="34" charset="-122"/>
              </a:rPr>
              <a:t>Environment</a:t>
            </a:r>
            <a:r>
              <a:rPr lang="zh-CN" altLang="en-US" sz="2400"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。环境会根据智能体的行为给予反馈，通常以奖励的形式。</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强化学习概述</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6126217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60</a:t>
            </a:fld>
            <a:endParaRPr lang="zh-CN" altLang="en-US" dirty="0"/>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238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近端策略优化算法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梯度更新 </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通过将重要性采样运用到策略函数更新，可以把同策略换成异策略。假设负责学习的智能体策略为</a:t>
            </a:r>
            <a:r>
              <a:rPr lang="el-GR" altLang="zh-CN" sz="2400" dirty="0" err="1">
                <a:latin typeface="Microsoft YaHei" panose="020B0503020204020204" pitchFamily="34" charset="-122"/>
                <a:ea typeface="Microsoft YaHei" panose="020B0503020204020204" pitchFamily="34" charset="-122"/>
              </a:rPr>
              <a:t>π</a:t>
            </a:r>
            <a:r>
              <a:rPr lang="el-GR" altLang="zh-CN" sz="2400" baseline="-25000" dirty="0" err="1">
                <a:latin typeface="Microsoft YaHei" panose="020B0503020204020204" pitchFamily="34" charset="-122"/>
                <a:ea typeface="Microsoft YaHei" panose="020B0503020204020204" pitchFamily="34" charset="-122"/>
              </a:rPr>
              <a:t>θ</a:t>
            </a:r>
            <a:r>
              <a:rPr lang="zh-CN" alt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负责采样的智能体策略为</a:t>
            </a:r>
            <a:r>
              <a:rPr lang="el-GR" altLang="zh-CN" sz="2400" dirty="0" err="1">
                <a:latin typeface="Microsoft YaHei" panose="020B0503020204020204" pitchFamily="34" charset="-122"/>
                <a:ea typeface="Microsoft YaHei" panose="020B0503020204020204" pitchFamily="34" charset="-122"/>
              </a:rPr>
              <a:t>π</a:t>
            </a:r>
            <a:r>
              <a:rPr lang="el-GR" altLang="zh-CN" sz="2400" baseline="-25000" dirty="0" err="1">
                <a:latin typeface="Microsoft YaHei" panose="020B0503020204020204" pitchFamily="34" charset="-122"/>
                <a:ea typeface="Microsoft YaHei" panose="020B0503020204020204" pitchFamily="34" charset="-122"/>
              </a:rPr>
              <a:t>θ</a:t>
            </a:r>
            <a:r>
              <a:rPr lang="el-GR" altLang="zh-CN" sz="2400" baseline="-25000" dirty="0">
                <a:latin typeface="Microsoft YaHei" panose="020B0503020204020204" pitchFamily="34" charset="-122"/>
                <a:ea typeface="Microsoft YaHei" panose="020B0503020204020204" pitchFamily="34" charset="-122"/>
              </a:rPr>
              <a:t>′</a:t>
            </a:r>
            <a:r>
              <a:rPr lang="zh-CN" alt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按照式</a:t>
            </a:r>
            <a:r>
              <a:rPr lang="en-US" altLang="zh-CN" sz="2400" dirty="0">
                <a:latin typeface="Microsoft YaHei" panose="020B0503020204020204" pitchFamily="34" charset="-122"/>
                <a:ea typeface="Microsoft YaHei" panose="020B0503020204020204" pitchFamily="34" charset="-122"/>
              </a:rPr>
              <a:t>(6.27) </a:t>
            </a:r>
            <a:r>
              <a:rPr lang="zh-CN" altLang="en-US" sz="2400" dirty="0">
                <a:latin typeface="Microsoft YaHei" panose="020B0503020204020204" pitchFamily="34" charset="-122"/>
                <a:ea typeface="Microsoft YaHei" panose="020B0503020204020204" pitchFamily="34" charset="-122"/>
              </a:rPr>
              <a:t>计算                                         </a:t>
            </a:r>
            <a:r>
              <a:rPr lang="zh-CN" alt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由于异策略，不能从</a:t>
            </a:r>
            <a:r>
              <a:rPr lang="en-US" altLang="zh-CN" sz="2400" dirty="0">
                <a:latin typeface="Microsoft YaHei" panose="020B0503020204020204" pitchFamily="34" charset="-122"/>
                <a:ea typeface="Microsoft YaHei" panose="020B0503020204020204" pitchFamily="34" charset="-122"/>
              </a:rPr>
              <a:t>p</a:t>
            </a:r>
            <a:r>
              <a:rPr lang="el-GR" altLang="zh-CN" sz="2400" baseline="-25000" dirty="0">
                <a:latin typeface="Microsoft YaHei" panose="020B0503020204020204" pitchFamily="34" charset="-122"/>
                <a:ea typeface="Microsoft YaHei" panose="020B0503020204020204" pitchFamily="34" charset="-122"/>
              </a:rPr>
              <a:t>θ</a:t>
            </a:r>
            <a:r>
              <a:rPr lang="el-GR" altLang="zh-CN" sz="2400" dirty="0">
                <a:latin typeface="Microsoft YaHei" panose="020B0503020204020204" pitchFamily="34" charset="-122"/>
                <a:ea typeface="Microsoft YaHei" panose="020B0503020204020204" pitchFamily="34" charset="-122"/>
              </a:rPr>
              <a:t>(τ) </a:t>
            </a:r>
            <a:r>
              <a:rPr lang="zh-CN" altLang="en-US" sz="2400" dirty="0">
                <a:latin typeface="Microsoft YaHei" panose="020B0503020204020204" pitchFamily="34" charset="-122"/>
                <a:ea typeface="Microsoft YaHei" panose="020B0503020204020204" pitchFamily="34" charset="-122"/>
              </a:rPr>
              <a:t>中采样</a:t>
            </a:r>
            <a:r>
              <a:rPr lang="el-GR" altLang="zh-CN" sz="2400" dirty="0">
                <a:latin typeface="Microsoft YaHei" panose="020B0503020204020204" pitchFamily="34" charset="-122"/>
                <a:ea typeface="Microsoft YaHei" panose="020B0503020204020204" pitchFamily="34" charset="-122"/>
              </a:rPr>
              <a:t>τ</a:t>
            </a:r>
            <a:r>
              <a:rPr lang="zh-CN" alt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只能从</a:t>
            </a:r>
            <a:r>
              <a:rPr lang="en-US" altLang="zh-CN" sz="2400" dirty="0">
                <a:latin typeface="Microsoft YaHei" panose="020B0503020204020204" pitchFamily="34" charset="-122"/>
                <a:ea typeface="Microsoft YaHei" panose="020B0503020204020204" pitchFamily="34" charset="-122"/>
              </a:rPr>
              <a:t>p</a:t>
            </a:r>
            <a:r>
              <a:rPr lang="el-GR" altLang="zh-CN" sz="2400" baseline="-250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中采样，因此需要添加重要性权重修正结果：</a:t>
            </a:r>
          </a:p>
        </p:txBody>
      </p:sp>
      <p:pic>
        <p:nvPicPr>
          <p:cNvPr id="4" name="Picture 3">
            <a:extLst>
              <a:ext uri="{FF2B5EF4-FFF2-40B4-BE49-F238E27FC236}">
                <a16:creationId xmlns:a16="http://schemas.microsoft.com/office/drawing/2014/main" id="{3AE5D593-5B0F-04FD-0B24-E516078D4084}"/>
              </a:ext>
            </a:extLst>
          </p:cNvPr>
          <p:cNvPicPr>
            <a:picLocks noChangeAspect="1"/>
          </p:cNvPicPr>
          <p:nvPr/>
        </p:nvPicPr>
        <p:blipFill>
          <a:blip r:embed="rId3"/>
          <a:stretch>
            <a:fillRect/>
          </a:stretch>
        </p:blipFill>
        <p:spPr>
          <a:xfrm>
            <a:off x="996951" y="2038685"/>
            <a:ext cx="3390900" cy="342900"/>
          </a:xfrm>
          <a:prstGeom prst="rect">
            <a:avLst/>
          </a:prstGeom>
        </p:spPr>
      </p:pic>
      <p:pic>
        <p:nvPicPr>
          <p:cNvPr id="13" name="Picture 12">
            <a:extLst>
              <a:ext uri="{FF2B5EF4-FFF2-40B4-BE49-F238E27FC236}">
                <a16:creationId xmlns:a16="http://schemas.microsoft.com/office/drawing/2014/main" id="{A6E97ED9-9090-E97E-68F2-821C6706ED02}"/>
              </a:ext>
            </a:extLst>
          </p:cNvPr>
          <p:cNvPicPr>
            <a:picLocks noChangeAspect="1"/>
          </p:cNvPicPr>
          <p:nvPr/>
        </p:nvPicPr>
        <p:blipFill>
          <a:blip r:embed="rId4"/>
          <a:stretch>
            <a:fillRect/>
          </a:stretch>
        </p:blipFill>
        <p:spPr>
          <a:xfrm>
            <a:off x="3467100" y="2979496"/>
            <a:ext cx="5257800" cy="558800"/>
          </a:xfrm>
          <a:prstGeom prst="rect">
            <a:avLst/>
          </a:prstGeom>
        </p:spPr>
      </p:pic>
      <p:sp>
        <p:nvSpPr>
          <p:cNvPr id="15" name="TextBox 14">
            <a:extLst>
              <a:ext uri="{FF2B5EF4-FFF2-40B4-BE49-F238E27FC236}">
                <a16:creationId xmlns:a16="http://schemas.microsoft.com/office/drawing/2014/main" id="{C7012287-0A67-C3FC-AA12-5A3F812514B6}"/>
              </a:ext>
            </a:extLst>
          </p:cNvPr>
          <p:cNvSpPr txBox="1"/>
          <p:nvPr/>
        </p:nvSpPr>
        <p:spPr>
          <a:xfrm>
            <a:off x="371906" y="3673855"/>
            <a:ext cx="11377611" cy="2050690"/>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注意，此策略梯度只更新</a:t>
            </a:r>
            <a:r>
              <a:rPr lang="el-GR" sz="2400" dirty="0" err="1">
                <a:latin typeface="Microsoft YaHei" panose="020B0503020204020204" pitchFamily="34" charset="-122"/>
                <a:ea typeface="Microsoft YaHei" panose="020B0503020204020204" pitchFamily="34" charset="-122"/>
              </a:rPr>
              <a:t>π</a:t>
            </a:r>
            <a:r>
              <a:rPr lang="el-GR" sz="2400" baseline="-25000" dirty="0" err="1">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并不更新</a:t>
            </a:r>
            <a:r>
              <a:rPr lang="el-GR" sz="2400" dirty="0" err="1">
                <a:latin typeface="Microsoft YaHei" panose="020B0503020204020204" pitchFamily="34" charset="-122"/>
                <a:ea typeface="Microsoft YaHei" panose="020B0503020204020204" pitchFamily="34" charset="-122"/>
              </a:rPr>
              <a:t>π</a:t>
            </a:r>
            <a:r>
              <a:rPr lang="el-GR" sz="2400" baseline="-25000" dirty="0" err="1">
                <a:latin typeface="Microsoft YaHei" panose="020B0503020204020204" pitchFamily="34" charset="-122"/>
                <a:ea typeface="Microsoft YaHei" panose="020B0503020204020204" pitchFamily="34" charset="-122"/>
              </a:rPr>
              <a:t>θ</a:t>
            </a:r>
            <a:r>
              <a:rPr lang="el-GR" sz="2400" baseline="-25000" dirty="0">
                <a:latin typeface="Microsoft YaHei" panose="020B0503020204020204" pitchFamily="34" charset="-122"/>
                <a:ea typeface="Microsoft YaHei" panose="020B0503020204020204" pitchFamily="34" charset="-122"/>
              </a:rPr>
              <a:t>′</a:t>
            </a:r>
            <a:r>
              <a:rPr 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这样才能够不断地从 </a:t>
            </a:r>
            <a:r>
              <a:rPr lang="en-US" sz="2400" dirty="0">
                <a:latin typeface="Microsoft YaHei" panose="020B0503020204020204" pitchFamily="34" charset="-122"/>
                <a:ea typeface="Microsoft YaHei" panose="020B0503020204020204" pitchFamily="34" charset="-122"/>
              </a:rPr>
              <a:t>p</a:t>
            </a:r>
            <a:r>
              <a:rPr lang="el-GR" sz="2400" baseline="-250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中采样轨迹，使得 </a:t>
            </a:r>
            <a:r>
              <a:rPr lang="el-GR" sz="2400" dirty="0" err="1">
                <a:latin typeface="Microsoft YaHei" panose="020B0503020204020204" pitchFamily="34" charset="-122"/>
                <a:ea typeface="Microsoft YaHei" panose="020B0503020204020204" pitchFamily="34" charset="-122"/>
              </a:rPr>
              <a:t>π</a:t>
            </a:r>
            <a:r>
              <a:rPr lang="el-GR" sz="2400" baseline="-25000" dirty="0" err="1">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可以多次更新。</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在此基础上，将已知的优化也纳入考虑，先利用优势函数</a:t>
            </a:r>
            <a:r>
              <a:rPr lang="en-US" altLang="zh-CN" sz="2400" dirty="0">
                <a:latin typeface="Microsoft YaHei" panose="020B0503020204020204" pitchFamily="34" charset="-122"/>
                <a:ea typeface="Microsoft YaHei" panose="020B0503020204020204" pitchFamily="34" charset="-122"/>
              </a:rPr>
              <a:t>A</a:t>
            </a:r>
            <a:r>
              <a:rPr lang="el-GR" altLang="zh-CN" sz="2400" baseline="30000" dirty="0">
                <a:latin typeface="Microsoft YaHei" panose="020B0503020204020204" pitchFamily="34" charset="-122"/>
                <a:ea typeface="Microsoft YaHei" panose="020B0503020204020204" pitchFamily="34" charset="-122"/>
              </a:rPr>
              <a:t>θ</a:t>
            </a:r>
            <a:r>
              <a:rPr lang="el-GR" altLang="zh-CN"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a:t>
            </a:r>
            <a:r>
              <a:rPr lang="en-US" altLang="zh-CN" sz="2400" baseline="-25000" dirty="0">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重写式</a:t>
            </a:r>
            <a:r>
              <a:rPr lang="en-US" altLang="zh-CN" sz="2400" dirty="0">
                <a:latin typeface="Microsoft YaHei" panose="020B0503020204020204" pitchFamily="34" charset="-122"/>
                <a:ea typeface="Microsoft YaHei" panose="020B0503020204020204" pitchFamily="34" charset="-122"/>
              </a:rPr>
              <a:t>(6.19) </a:t>
            </a:r>
            <a:r>
              <a:rPr lang="zh-CN" altLang="en-US" sz="2400" dirty="0">
                <a:latin typeface="Microsoft YaHei" panose="020B0503020204020204" pitchFamily="34" charset="-122"/>
                <a:ea typeface="Microsoft YaHei" panose="020B0503020204020204" pitchFamily="34" charset="-122"/>
              </a:rPr>
              <a:t>以使得策略梯度形式更加清晰：</a:t>
            </a:r>
          </a:p>
        </p:txBody>
      </p:sp>
      <p:pic>
        <p:nvPicPr>
          <p:cNvPr id="17" name="Picture 16">
            <a:extLst>
              <a:ext uri="{FF2B5EF4-FFF2-40B4-BE49-F238E27FC236}">
                <a16:creationId xmlns:a16="http://schemas.microsoft.com/office/drawing/2014/main" id="{4ABEB594-35F9-EC2A-BC24-5FEA2D5D398B}"/>
              </a:ext>
            </a:extLst>
          </p:cNvPr>
          <p:cNvPicPr>
            <a:picLocks noChangeAspect="1"/>
          </p:cNvPicPr>
          <p:nvPr/>
        </p:nvPicPr>
        <p:blipFill>
          <a:blip r:embed="rId5"/>
          <a:stretch>
            <a:fillRect/>
          </a:stretch>
        </p:blipFill>
        <p:spPr>
          <a:xfrm>
            <a:off x="3165111" y="6050107"/>
            <a:ext cx="5791200" cy="381000"/>
          </a:xfrm>
          <a:prstGeom prst="rect">
            <a:avLst/>
          </a:prstGeom>
        </p:spPr>
      </p:pic>
      <p:sp>
        <p:nvSpPr>
          <p:cNvPr id="14" name="TextBox 13">
            <a:extLst>
              <a:ext uri="{FF2B5EF4-FFF2-40B4-BE49-F238E27FC236}">
                <a16:creationId xmlns:a16="http://schemas.microsoft.com/office/drawing/2014/main" id="{496388BE-470F-98D7-49D0-1F08F59A7624}"/>
              </a:ext>
            </a:extLst>
          </p:cNvPr>
          <p:cNvSpPr txBox="1"/>
          <p:nvPr/>
        </p:nvSpPr>
        <p:spPr>
          <a:xfrm>
            <a:off x="9571017" y="6061775"/>
            <a:ext cx="822366" cy="369332"/>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(6.32) </a:t>
            </a:r>
            <a:endParaRPr lang="en-CN" dirty="0"/>
          </a:p>
        </p:txBody>
      </p:sp>
    </p:spTree>
    <p:extLst>
      <p:ext uri="{BB962C8B-B14F-4D97-AF65-F5344CB8AC3E}">
        <p14:creationId xmlns:p14="http://schemas.microsoft.com/office/powerpoint/2010/main" val="1434531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61</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238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近端策略优化算法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梯度更新 </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式</a:t>
            </a:r>
            <a:r>
              <a:rPr lang="en-US" altLang="zh-CN" sz="2400" dirty="0">
                <a:latin typeface="Microsoft YaHei" panose="020B0503020204020204" pitchFamily="34" charset="-122"/>
                <a:ea typeface="Microsoft YaHei" panose="020B0503020204020204" pitchFamily="34" charset="-122"/>
              </a:rPr>
              <a:t>(6.32) </a:t>
            </a:r>
            <a:r>
              <a:rPr lang="zh-CN" altLang="en-US" sz="2400" dirty="0">
                <a:latin typeface="Microsoft YaHei" panose="020B0503020204020204" pitchFamily="34" charset="-122"/>
                <a:ea typeface="Microsoft YaHei" panose="020B0503020204020204" pitchFamily="34" charset="-122"/>
              </a:rPr>
              <a:t>中已经概括了此前提到的两个优化：精细奖励和优势函数。类似地，也可以运用重要性采样计算策略梯度：</a:t>
            </a:r>
          </a:p>
        </p:txBody>
      </p:sp>
      <p:pic>
        <p:nvPicPr>
          <p:cNvPr id="5" name="Picture 4">
            <a:extLst>
              <a:ext uri="{FF2B5EF4-FFF2-40B4-BE49-F238E27FC236}">
                <a16:creationId xmlns:a16="http://schemas.microsoft.com/office/drawing/2014/main" id="{A094593A-BEFD-491B-B377-DA0ED6E340A4}"/>
              </a:ext>
            </a:extLst>
          </p:cNvPr>
          <p:cNvPicPr>
            <a:picLocks noChangeAspect="1"/>
          </p:cNvPicPr>
          <p:nvPr/>
        </p:nvPicPr>
        <p:blipFill>
          <a:blip r:embed="rId3"/>
          <a:stretch>
            <a:fillRect/>
          </a:stretch>
        </p:blipFill>
        <p:spPr>
          <a:xfrm>
            <a:off x="2565400" y="2052910"/>
            <a:ext cx="7061200" cy="482600"/>
          </a:xfrm>
          <a:prstGeom prst="rect">
            <a:avLst/>
          </a:prstGeom>
        </p:spPr>
      </p:pic>
      <p:sp>
        <p:nvSpPr>
          <p:cNvPr id="16" name="TextBox 15">
            <a:extLst>
              <a:ext uri="{FF2B5EF4-FFF2-40B4-BE49-F238E27FC236}">
                <a16:creationId xmlns:a16="http://schemas.microsoft.com/office/drawing/2014/main" id="{A5381E24-B1F8-E148-BE63-915AF1AF0D3E}"/>
              </a:ext>
            </a:extLst>
          </p:cNvPr>
          <p:cNvSpPr txBox="1"/>
          <p:nvPr/>
        </p:nvSpPr>
        <p:spPr>
          <a:xfrm>
            <a:off x="382586" y="2828835"/>
            <a:ext cx="11377611"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此时，优势函数从</a:t>
            </a:r>
            <a:r>
              <a:rPr lang="en-US" sz="2400" dirty="0">
                <a:latin typeface="Microsoft YaHei" panose="020B0503020204020204" pitchFamily="34" charset="-122"/>
                <a:ea typeface="Microsoft YaHei" panose="020B0503020204020204" pitchFamily="34" charset="-122"/>
              </a:rPr>
              <a:t>A</a:t>
            </a:r>
            <a:r>
              <a:rPr lang="el-GR" sz="2400" baseline="-25000" dirty="0">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a:t>
            </a:r>
            <a:r>
              <a:rPr lang="en-US" sz="2400" dirty="0" err="1">
                <a:latin typeface="Microsoft YaHei" panose="020B0503020204020204" pitchFamily="34" charset="-122"/>
                <a:ea typeface="Microsoft YaHei" panose="020B0503020204020204" pitchFamily="34" charset="-122"/>
              </a:rPr>
              <a:t>s</a:t>
            </a:r>
            <a:r>
              <a:rPr lang="en-US" sz="2400" baseline="-25000" dirty="0" err="1">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a:t>
            </a:r>
            <a:r>
              <a:rPr lang="en-US" sz="2400" baseline="-25000" dirty="0">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变成</a:t>
            </a:r>
            <a:r>
              <a:rPr lang="en-US" sz="2400" dirty="0">
                <a:latin typeface="Microsoft YaHei" panose="020B0503020204020204" pitchFamily="34" charset="-122"/>
                <a:ea typeface="Microsoft YaHei" panose="020B0503020204020204" pitchFamily="34" charset="-122"/>
              </a:rPr>
              <a:t>A</a:t>
            </a:r>
            <a:r>
              <a:rPr lang="el-GR" sz="2400" baseline="-25000" dirty="0">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a:t>
            </a:r>
            <a:r>
              <a:rPr lang="en-US" sz="2400" dirty="0" err="1">
                <a:latin typeface="Microsoft YaHei" panose="020B0503020204020204" pitchFamily="34" charset="-122"/>
                <a:ea typeface="Microsoft YaHei" panose="020B0503020204020204" pitchFamily="34" charset="-122"/>
              </a:rPr>
              <a:t>s</a:t>
            </a:r>
            <a:r>
              <a:rPr lang="en-US" sz="2400" baseline="-25000" dirty="0" err="1">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a:t>
            </a:r>
            <a:r>
              <a:rPr lang="en-US" sz="2400" baseline="-25000" dirty="0">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因为此时是利用</a:t>
            </a:r>
            <a:r>
              <a:rPr lang="el-GR" sz="2400" dirty="0" err="1">
                <a:latin typeface="Microsoft YaHei" panose="020B0503020204020204" pitchFamily="34" charset="-122"/>
                <a:ea typeface="Microsoft YaHei" panose="020B0503020204020204" pitchFamily="34" charset="-122"/>
              </a:rPr>
              <a:t>π</a:t>
            </a:r>
            <a:r>
              <a:rPr lang="el-GR" sz="2400" baseline="-25000" dirty="0" err="1">
                <a:latin typeface="Microsoft YaHei" panose="020B0503020204020204" pitchFamily="34" charset="-122"/>
                <a:ea typeface="Microsoft YaHei" panose="020B0503020204020204" pitchFamily="34" charset="-122"/>
              </a:rPr>
              <a:t>θ</a:t>
            </a:r>
            <a:r>
              <a:rPr lang="el-GR" sz="2400" baseline="-25000" dirty="0">
                <a:latin typeface="Microsoft YaHei" panose="020B0503020204020204" pitchFamily="34" charset="-122"/>
                <a:ea typeface="Microsoft YaHei" panose="020B0503020204020204" pitchFamily="34" charset="-122"/>
              </a:rPr>
              <a:t>′</a:t>
            </a:r>
            <a:r>
              <a:rPr lang="el-GR"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采样。然后，拆解</a:t>
            </a:r>
            <a:r>
              <a:rPr lang="en-US" sz="2400" dirty="0">
                <a:latin typeface="Microsoft YaHei" panose="020B0503020204020204" pitchFamily="34" charset="-122"/>
                <a:ea typeface="Microsoft YaHei" panose="020B0503020204020204" pitchFamily="34" charset="-122"/>
              </a:rPr>
              <a:t>p</a:t>
            </a:r>
            <a:r>
              <a:rPr lang="el-GR" sz="2400" baseline="-25000" dirty="0">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a:t>
            </a:r>
            <a:r>
              <a:rPr lang="en-US" sz="2400" dirty="0" err="1">
                <a:latin typeface="Microsoft YaHei" panose="020B0503020204020204" pitchFamily="34" charset="-122"/>
                <a:ea typeface="Microsoft YaHei" panose="020B0503020204020204" pitchFamily="34" charset="-122"/>
              </a:rPr>
              <a:t>s</a:t>
            </a:r>
            <a:r>
              <a:rPr lang="en-US" sz="2400" baseline="-25000" dirty="0" err="1">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a:t>
            </a:r>
            <a:r>
              <a:rPr lang="en-US" sz="2400" baseline="-25000" dirty="0">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和</a:t>
            </a:r>
            <a:r>
              <a:rPr lang="en-US" sz="2400" dirty="0">
                <a:latin typeface="Microsoft YaHei" panose="020B0503020204020204" pitchFamily="34" charset="-122"/>
                <a:ea typeface="Microsoft YaHei" panose="020B0503020204020204" pitchFamily="34" charset="-122"/>
              </a:rPr>
              <a:t>p</a:t>
            </a:r>
            <a:r>
              <a:rPr lang="el-GR" sz="2400" baseline="-25000" dirty="0">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a:t>
            </a:r>
            <a:r>
              <a:rPr lang="en-US" sz="2400" dirty="0" err="1">
                <a:latin typeface="Microsoft YaHei" panose="020B0503020204020204" pitchFamily="34" charset="-122"/>
                <a:ea typeface="Microsoft YaHei" panose="020B0503020204020204" pitchFamily="34" charset="-122"/>
              </a:rPr>
              <a:t>s</a:t>
            </a:r>
            <a:r>
              <a:rPr lang="en-US" sz="2400" baseline="-25000" dirty="0" err="1">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a:t>
            </a:r>
            <a:r>
              <a:rPr lang="en-US" sz="2400" baseline="-25000" dirty="0">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得到</a:t>
            </a:r>
          </a:p>
        </p:txBody>
      </p:sp>
      <p:pic>
        <p:nvPicPr>
          <p:cNvPr id="18" name="Picture 17">
            <a:extLst>
              <a:ext uri="{FF2B5EF4-FFF2-40B4-BE49-F238E27FC236}">
                <a16:creationId xmlns:a16="http://schemas.microsoft.com/office/drawing/2014/main" id="{587ED7FA-8FEE-3C27-C2A5-ED1354D35470}"/>
              </a:ext>
            </a:extLst>
          </p:cNvPr>
          <p:cNvPicPr>
            <a:picLocks noChangeAspect="1"/>
          </p:cNvPicPr>
          <p:nvPr/>
        </p:nvPicPr>
        <p:blipFill>
          <a:blip r:embed="rId4"/>
          <a:stretch>
            <a:fillRect/>
          </a:stretch>
        </p:blipFill>
        <p:spPr>
          <a:xfrm>
            <a:off x="4159250" y="3884826"/>
            <a:ext cx="3873500" cy="774700"/>
          </a:xfrm>
          <a:prstGeom prst="rect">
            <a:avLst/>
          </a:prstGeom>
        </p:spPr>
      </p:pic>
      <p:sp>
        <p:nvSpPr>
          <p:cNvPr id="19" name="TextBox 18">
            <a:extLst>
              <a:ext uri="{FF2B5EF4-FFF2-40B4-BE49-F238E27FC236}">
                <a16:creationId xmlns:a16="http://schemas.microsoft.com/office/drawing/2014/main" id="{98B64C7F-DB0D-820E-DA38-23EBBFDAF5DF}"/>
              </a:ext>
            </a:extLst>
          </p:cNvPr>
          <p:cNvSpPr txBox="1"/>
          <p:nvPr/>
        </p:nvSpPr>
        <p:spPr>
          <a:xfrm>
            <a:off x="10414165" y="2099071"/>
            <a:ext cx="822366" cy="369332"/>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(6.33) </a:t>
            </a:r>
            <a:endParaRPr lang="en-CN" dirty="0"/>
          </a:p>
        </p:txBody>
      </p:sp>
    </p:spTree>
    <p:extLst>
      <p:ext uri="{BB962C8B-B14F-4D97-AF65-F5344CB8AC3E}">
        <p14:creationId xmlns:p14="http://schemas.microsoft.com/office/powerpoint/2010/main" val="23834629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62</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238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近端策略优化算法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梯度更新 </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假定状态只和环境有关，与具体策略无关，即</a:t>
            </a:r>
            <a:r>
              <a:rPr lang="en-US" altLang="zh-CN" sz="2400" dirty="0">
                <a:latin typeface="Microsoft YaHei" panose="020B0503020204020204" pitchFamily="34" charset="-122"/>
                <a:ea typeface="Microsoft YaHei" panose="020B0503020204020204" pitchFamily="34" charset="-122"/>
              </a:rPr>
              <a:t>p</a:t>
            </a:r>
            <a:r>
              <a:rPr lang="el-GR" altLang="zh-CN" sz="2400" baseline="-25000" dirty="0">
                <a:latin typeface="Microsoft YaHei" panose="020B0503020204020204" pitchFamily="34" charset="-122"/>
                <a:ea typeface="Microsoft YaHei" panose="020B0503020204020204" pitchFamily="34" charset="-122"/>
              </a:rPr>
              <a:t>θ</a:t>
            </a:r>
            <a:r>
              <a:rPr lang="el-GR" altLang="zh-CN"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 p</a:t>
            </a:r>
            <a:r>
              <a:rPr lang="el-GR" altLang="zh-CN" sz="2400" baseline="-25000" dirty="0">
                <a:latin typeface="Microsoft YaHei" panose="020B0503020204020204" pitchFamily="34" charset="-122"/>
                <a:ea typeface="Microsoft YaHei" panose="020B0503020204020204" pitchFamily="34" charset="-122"/>
              </a:rPr>
              <a:t>θ′</a:t>
            </a:r>
            <a:r>
              <a:rPr lang="el-GR" altLang="zh-CN"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。一个很直接的原因是这部分难以计算，而</a:t>
            </a:r>
            <a:r>
              <a:rPr lang="en-US" altLang="zh-CN" sz="2400" dirty="0">
                <a:latin typeface="Microsoft YaHei" panose="020B0503020204020204" pitchFamily="34" charset="-122"/>
                <a:ea typeface="Microsoft YaHei" panose="020B0503020204020204" pitchFamily="34" charset="-122"/>
              </a:rPr>
              <a:t>p</a:t>
            </a:r>
            <a:r>
              <a:rPr lang="el-GR" altLang="zh-CN" sz="2400" baseline="-25000" dirty="0">
                <a:latin typeface="Microsoft YaHei" panose="020B0503020204020204" pitchFamily="34" charset="-122"/>
                <a:ea typeface="Microsoft YaHei" panose="020B0503020204020204" pitchFamily="34" charset="-122"/>
              </a:rPr>
              <a:t>θ</a:t>
            </a:r>
            <a:r>
              <a:rPr lang="el-GR" altLang="zh-CN"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err="1">
                <a:latin typeface="Microsoft YaHei" panose="020B0503020204020204" pitchFamily="34" charset="-122"/>
                <a:ea typeface="Microsoft YaHei" panose="020B0503020204020204" pitchFamily="34" charset="-122"/>
              </a:rPr>
              <a:t>|a</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和</a:t>
            </a:r>
            <a:r>
              <a:rPr lang="en-US" altLang="zh-CN" sz="2400" dirty="0">
                <a:latin typeface="Microsoft YaHei" panose="020B0503020204020204" pitchFamily="34" charset="-122"/>
                <a:ea typeface="Microsoft YaHei" panose="020B0503020204020204" pitchFamily="34" charset="-122"/>
              </a:rPr>
              <a:t>p</a:t>
            </a:r>
            <a:r>
              <a:rPr lang="el-GR" altLang="zh-CN" sz="2400" baseline="-25000" dirty="0">
                <a:latin typeface="Microsoft YaHei" panose="020B0503020204020204" pitchFamily="34" charset="-122"/>
                <a:ea typeface="Microsoft YaHei" panose="020B0503020204020204" pitchFamily="34" charset="-122"/>
              </a:rPr>
              <a:t>θ′</a:t>
            </a:r>
            <a:r>
              <a:rPr lang="el-GR" altLang="zh-CN" sz="2400" dirty="0">
                <a:latin typeface="Microsoft YaHei" panose="020B0503020204020204" pitchFamily="34" charset="-122"/>
                <a:ea typeface="Microsoft YaHei" panose="020B0503020204020204" pitchFamily="34" charset="-122"/>
              </a:rPr>
              <a:t>(</a:t>
            </a:r>
            <a:r>
              <a:rPr lang="en-US" altLang="zh-CN" sz="2400" dirty="0" err="1">
                <a:latin typeface="Microsoft YaHei" panose="020B0503020204020204" pitchFamily="34" charset="-122"/>
                <a:ea typeface="Microsoft YaHei" panose="020B0503020204020204" pitchFamily="34" charset="-122"/>
              </a:rPr>
              <a:t>s</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err="1">
                <a:latin typeface="Microsoft YaHei" panose="020B0503020204020204" pitchFamily="34" charset="-122"/>
                <a:ea typeface="Microsoft YaHei" panose="020B0503020204020204" pitchFamily="34" charset="-122"/>
              </a:rPr>
              <a:t>|a</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则易于计算。因此可以进一步将式</a:t>
            </a:r>
            <a:r>
              <a:rPr lang="en-US" altLang="zh-CN" sz="2400" dirty="0">
                <a:latin typeface="Microsoft YaHei" panose="020B0503020204020204" pitchFamily="34" charset="-122"/>
                <a:ea typeface="Microsoft YaHei" panose="020B0503020204020204" pitchFamily="34" charset="-122"/>
              </a:rPr>
              <a:t>(6.33) </a:t>
            </a:r>
            <a:r>
              <a:rPr lang="zh-CN" altLang="en-US" sz="2400" dirty="0">
                <a:latin typeface="Microsoft YaHei" panose="020B0503020204020204" pitchFamily="34" charset="-122"/>
                <a:ea typeface="Microsoft YaHei" panose="020B0503020204020204" pitchFamily="34" charset="-122"/>
              </a:rPr>
              <a:t>写成</a:t>
            </a:r>
          </a:p>
        </p:txBody>
      </p:sp>
      <p:pic>
        <p:nvPicPr>
          <p:cNvPr id="4" name="Picture 3">
            <a:extLst>
              <a:ext uri="{FF2B5EF4-FFF2-40B4-BE49-F238E27FC236}">
                <a16:creationId xmlns:a16="http://schemas.microsoft.com/office/drawing/2014/main" id="{F21DF3CC-0744-A579-B75E-2F4DCB4D6AB0}"/>
              </a:ext>
            </a:extLst>
          </p:cNvPr>
          <p:cNvPicPr>
            <a:picLocks noChangeAspect="1"/>
          </p:cNvPicPr>
          <p:nvPr/>
        </p:nvPicPr>
        <p:blipFill>
          <a:blip r:embed="rId3"/>
          <a:stretch>
            <a:fillRect/>
          </a:stretch>
        </p:blipFill>
        <p:spPr>
          <a:xfrm>
            <a:off x="2476500" y="2324430"/>
            <a:ext cx="7239000" cy="736600"/>
          </a:xfrm>
          <a:prstGeom prst="rect">
            <a:avLst/>
          </a:prstGeom>
        </p:spPr>
      </p:pic>
      <p:sp>
        <p:nvSpPr>
          <p:cNvPr id="14" name="TextBox 13">
            <a:extLst>
              <a:ext uri="{FF2B5EF4-FFF2-40B4-BE49-F238E27FC236}">
                <a16:creationId xmlns:a16="http://schemas.microsoft.com/office/drawing/2014/main" id="{1A09FBEF-9911-5C7A-ACBD-1E243107BD1E}"/>
              </a:ext>
            </a:extLst>
          </p:cNvPr>
          <p:cNvSpPr txBox="1"/>
          <p:nvPr/>
        </p:nvSpPr>
        <p:spPr>
          <a:xfrm>
            <a:off x="382586" y="3416777"/>
            <a:ext cx="10174577"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从式</a:t>
            </a:r>
            <a:r>
              <a:rPr lang="en-US" altLang="zh-CN" sz="2400" dirty="0">
                <a:latin typeface="Microsoft YaHei" panose="020B0503020204020204" pitchFamily="34" charset="-122"/>
                <a:ea typeface="Microsoft YaHei" panose="020B0503020204020204" pitchFamily="34" charset="-122"/>
              </a:rPr>
              <a:t>(6.35) </a:t>
            </a:r>
            <a:r>
              <a:rPr lang="zh-CN" altLang="en-US" sz="2400" dirty="0">
                <a:latin typeface="Microsoft YaHei" panose="020B0503020204020204" pitchFamily="34" charset="-122"/>
                <a:ea typeface="Microsoft YaHei" panose="020B0503020204020204" pitchFamily="34" charset="-122"/>
              </a:rPr>
              <a:t>的梯度形式反推原来的目标函数，可以得到如下公式：</a:t>
            </a:r>
          </a:p>
        </p:txBody>
      </p:sp>
      <p:sp>
        <p:nvSpPr>
          <p:cNvPr id="15" name="TextBox 14">
            <a:extLst>
              <a:ext uri="{FF2B5EF4-FFF2-40B4-BE49-F238E27FC236}">
                <a16:creationId xmlns:a16="http://schemas.microsoft.com/office/drawing/2014/main" id="{C21EAF67-72C4-A032-DA33-8B90A0197E9D}"/>
              </a:ext>
            </a:extLst>
          </p:cNvPr>
          <p:cNvSpPr txBox="1"/>
          <p:nvPr/>
        </p:nvSpPr>
        <p:spPr>
          <a:xfrm>
            <a:off x="10326666" y="2514574"/>
            <a:ext cx="822366" cy="369332"/>
          </a:xfrm>
          <a:prstGeom prst="rect">
            <a:avLst/>
          </a:prstGeom>
          <a:noFill/>
        </p:spPr>
        <p:txBody>
          <a:bodyPr wrap="square">
            <a:spAutoFit/>
          </a:bodyPr>
          <a:lstStyle/>
          <a:p>
            <a:r>
              <a:rPr lang="en-US" altLang="zh-CN" sz="1800" dirty="0">
                <a:latin typeface="Microsoft YaHei" panose="020B0503020204020204" pitchFamily="34" charset="-122"/>
                <a:ea typeface="Microsoft YaHei" panose="020B0503020204020204" pitchFamily="34" charset="-122"/>
              </a:rPr>
              <a:t>(6.35) </a:t>
            </a:r>
            <a:endParaRPr lang="en-CN" dirty="0"/>
          </a:p>
        </p:txBody>
      </p:sp>
      <p:pic>
        <p:nvPicPr>
          <p:cNvPr id="17" name="Picture 16">
            <a:extLst>
              <a:ext uri="{FF2B5EF4-FFF2-40B4-BE49-F238E27FC236}">
                <a16:creationId xmlns:a16="http://schemas.microsoft.com/office/drawing/2014/main" id="{C26F63E6-404F-2231-593F-BCE5A3BB0C37}"/>
              </a:ext>
            </a:extLst>
          </p:cNvPr>
          <p:cNvPicPr>
            <a:picLocks noChangeAspect="1"/>
          </p:cNvPicPr>
          <p:nvPr/>
        </p:nvPicPr>
        <p:blipFill>
          <a:blip r:embed="rId4"/>
          <a:stretch>
            <a:fillRect/>
          </a:stretch>
        </p:blipFill>
        <p:spPr>
          <a:xfrm>
            <a:off x="3232943" y="4166581"/>
            <a:ext cx="5676900" cy="749300"/>
          </a:xfrm>
          <a:prstGeom prst="rect">
            <a:avLst/>
          </a:prstGeom>
        </p:spPr>
      </p:pic>
      <p:sp>
        <p:nvSpPr>
          <p:cNvPr id="13" name="TextBox 12">
            <a:extLst>
              <a:ext uri="{FF2B5EF4-FFF2-40B4-BE49-F238E27FC236}">
                <a16:creationId xmlns:a16="http://schemas.microsoft.com/office/drawing/2014/main" id="{027109BF-9C6C-8D28-3380-70086389DC9C}"/>
              </a:ext>
            </a:extLst>
          </p:cNvPr>
          <p:cNvSpPr txBox="1"/>
          <p:nvPr/>
        </p:nvSpPr>
        <p:spPr>
          <a:xfrm>
            <a:off x="498854" y="5338583"/>
            <a:ext cx="9827811"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其中，         表示需要优化的目标函数，</a:t>
            </a:r>
            <a:r>
              <a:rPr lang="el-GR" sz="24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代表使用</a:t>
            </a:r>
            <a:r>
              <a:rPr lang="el-GR" sz="2400" dirty="0" err="1">
                <a:latin typeface="Microsoft YaHei" panose="020B0503020204020204" pitchFamily="34" charset="-122"/>
                <a:ea typeface="Microsoft YaHei" panose="020B0503020204020204" pitchFamily="34" charset="-122"/>
              </a:rPr>
              <a:t>π</a:t>
            </a:r>
            <a:r>
              <a:rPr lang="el-GR" sz="2400" baseline="-25000" dirty="0" err="1">
                <a:latin typeface="Microsoft YaHei" panose="020B0503020204020204" pitchFamily="34" charset="-122"/>
                <a:ea typeface="Microsoft YaHei" panose="020B0503020204020204" pitchFamily="34" charset="-122"/>
              </a:rPr>
              <a:t>θ</a:t>
            </a:r>
            <a:r>
              <a:rPr lang="el-GR" sz="2400" baseline="-250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与环境交互，</a:t>
            </a:r>
            <a:r>
              <a:rPr lang="el-GR" sz="24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代表要优化的参数。</a:t>
            </a:r>
          </a:p>
        </p:txBody>
      </p:sp>
      <p:pic>
        <p:nvPicPr>
          <p:cNvPr id="16" name="Picture 15">
            <a:extLst>
              <a:ext uri="{FF2B5EF4-FFF2-40B4-BE49-F238E27FC236}">
                <a16:creationId xmlns:a16="http://schemas.microsoft.com/office/drawing/2014/main" id="{EEC224AD-EFFA-250B-5D57-A4EA122AF7A0}"/>
              </a:ext>
            </a:extLst>
          </p:cNvPr>
          <p:cNvPicPr>
            <a:picLocks noChangeAspect="1"/>
          </p:cNvPicPr>
          <p:nvPr/>
        </p:nvPicPr>
        <p:blipFill>
          <a:blip r:embed="rId5"/>
          <a:stretch>
            <a:fillRect/>
          </a:stretch>
        </p:blipFill>
        <p:spPr>
          <a:xfrm>
            <a:off x="1484335" y="5467381"/>
            <a:ext cx="762000" cy="393700"/>
          </a:xfrm>
          <a:prstGeom prst="rect">
            <a:avLst/>
          </a:prstGeom>
        </p:spPr>
      </p:pic>
    </p:spTree>
    <p:extLst>
      <p:ext uri="{BB962C8B-B14F-4D97-AF65-F5344CB8AC3E}">
        <p14:creationId xmlns:p14="http://schemas.microsoft.com/office/powerpoint/2010/main" val="4249548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63</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238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近端策略优化算法</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梯度更新 </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重要性采样的一个重要的稳定性保证是分布</a:t>
            </a:r>
            <a:r>
              <a:rPr lang="en-US" altLang="zh-CN" sz="2400" dirty="0">
                <a:latin typeface="Microsoft YaHei" panose="020B0503020204020204" pitchFamily="34" charset="-122"/>
                <a:ea typeface="Microsoft YaHei" panose="020B0503020204020204" pitchFamily="34" charset="-122"/>
              </a:rPr>
              <a:t>p </a:t>
            </a:r>
            <a:r>
              <a:rPr lang="zh-CN" altLang="en-US" sz="2400" dirty="0">
                <a:latin typeface="Microsoft YaHei" panose="020B0503020204020204" pitchFamily="34" charset="-122"/>
                <a:ea typeface="Microsoft YaHei" panose="020B0503020204020204" pitchFamily="34" charset="-122"/>
              </a:rPr>
              <a:t>和分布</a:t>
            </a:r>
            <a:r>
              <a:rPr lang="en-US" altLang="zh-CN" sz="2400" dirty="0">
                <a:latin typeface="Microsoft YaHei" panose="020B0503020204020204" pitchFamily="34" charset="-122"/>
                <a:ea typeface="Microsoft YaHei" panose="020B0503020204020204" pitchFamily="34" charset="-122"/>
              </a:rPr>
              <a:t>q </a:t>
            </a:r>
            <a:r>
              <a:rPr lang="zh-CN" altLang="en-US" sz="2400" dirty="0">
                <a:latin typeface="Microsoft YaHei" panose="020B0503020204020204" pitchFamily="34" charset="-122"/>
                <a:ea typeface="Microsoft YaHei" panose="020B0503020204020204" pitchFamily="34" charset="-122"/>
              </a:rPr>
              <a:t>不能相差太多，因此近端策略优化使用</a:t>
            </a:r>
            <a:r>
              <a:rPr lang="en-US" altLang="zh-CN" sz="2400" dirty="0">
                <a:latin typeface="Microsoft YaHei" panose="020B0503020204020204" pitchFamily="34" charset="-122"/>
                <a:ea typeface="Microsoft YaHei" panose="020B0503020204020204" pitchFamily="34" charset="-122"/>
              </a:rPr>
              <a:t>KL </a:t>
            </a:r>
            <a:r>
              <a:rPr lang="zh-CN" altLang="en-US" sz="2400" dirty="0">
                <a:latin typeface="Microsoft YaHei" panose="020B0503020204020204" pitchFamily="34" charset="-122"/>
                <a:ea typeface="Microsoft YaHei" panose="020B0503020204020204" pitchFamily="34" charset="-122"/>
              </a:rPr>
              <a:t>散度来约束</a:t>
            </a:r>
            <a:r>
              <a:rPr lang="el-GR" altLang="zh-CN" sz="24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和</a:t>
            </a:r>
            <a:r>
              <a:rPr lang="el-GR" altLang="zh-CN" sz="24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使之尽可能相似，形式化表示为</a:t>
            </a:r>
          </a:p>
        </p:txBody>
      </p:sp>
      <p:pic>
        <p:nvPicPr>
          <p:cNvPr id="19" name="Picture 18">
            <a:extLst>
              <a:ext uri="{FF2B5EF4-FFF2-40B4-BE49-F238E27FC236}">
                <a16:creationId xmlns:a16="http://schemas.microsoft.com/office/drawing/2014/main" id="{DD44DA8C-ACFB-09C7-BCD6-077428B489D5}"/>
              </a:ext>
            </a:extLst>
          </p:cNvPr>
          <p:cNvPicPr>
            <a:picLocks noChangeAspect="1"/>
          </p:cNvPicPr>
          <p:nvPr/>
        </p:nvPicPr>
        <p:blipFill>
          <a:blip r:embed="rId3"/>
          <a:stretch>
            <a:fillRect/>
          </a:stretch>
        </p:blipFill>
        <p:spPr>
          <a:xfrm>
            <a:off x="3150393" y="2163120"/>
            <a:ext cx="5842000" cy="1333500"/>
          </a:xfrm>
          <a:prstGeom prst="rect">
            <a:avLst/>
          </a:prstGeom>
        </p:spPr>
      </p:pic>
      <p:sp>
        <p:nvSpPr>
          <p:cNvPr id="21" name="TextBox 20">
            <a:extLst>
              <a:ext uri="{FF2B5EF4-FFF2-40B4-BE49-F238E27FC236}">
                <a16:creationId xmlns:a16="http://schemas.microsoft.com/office/drawing/2014/main" id="{538ED8A3-DACC-6B58-011E-93634EEA788C}"/>
              </a:ext>
            </a:extLst>
          </p:cNvPr>
          <p:cNvSpPr txBox="1"/>
          <p:nvPr/>
        </p:nvSpPr>
        <p:spPr>
          <a:xfrm>
            <a:off x="382587" y="3599834"/>
            <a:ext cx="11431588" cy="1896801"/>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需要注意的是，这里并不是要保证</a:t>
            </a:r>
            <a:r>
              <a:rPr lang="el-GR" sz="24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和</a:t>
            </a:r>
            <a:r>
              <a:rPr lang="el-GR" sz="2400" dirty="0">
                <a:latin typeface="Microsoft YaHei" panose="020B0503020204020204" pitchFamily="34" charset="-122"/>
                <a:ea typeface="Microsoft YaHei" panose="020B0503020204020204" pitchFamily="34" charset="-122"/>
              </a:rPr>
              <a:t>θ′ </a:t>
            </a:r>
            <a:r>
              <a:rPr lang="zh-CN" altLang="en-US" sz="2400" dirty="0">
                <a:latin typeface="Microsoft YaHei" panose="020B0503020204020204" pitchFamily="34" charset="-122"/>
                <a:ea typeface="Microsoft YaHei" panose="020B0503020204020204" pitchFamily="34" charset="-122"/>
              </a:rPr>
              <a:t>的参数的空间距离保持相似，否则可以直接使用 </a:t>
            </a:r>
            <a:r>
              <a:rPr lang="en-US" sz="2400" dirty="0">
                <a:latin typeface="Microsoft YaHei" panose="020B0503020204020204" pitchFamily="34" charset="-122"/>
                <a:ea typeface="Microsoft YaHei" panose="020B0503020204020204" pitchFamily="34" charset="-122"/>
              </a:rPr>
              <a:t>L2 </a:t>
            </a:r>
            <a:r>
              <a:rPr lang="zh-CN" altLang="en-US" sz="2400" dirty="0">
                <a:latin typeface="Microsoft YaHei" panose="020B0503020204020204" pitchFamily="34" charset="-122"/>
                <a:ea typeface="Microsoft YaHei" panose="020B0503020204020204" pitchFamily="34" charset="-122"/>
              </a:rPr>
              <a:t>范数来约束。这里是要保证</a:t>
            </a:r>
            <a:r>
              <a:rPr lang="en-US" sz="2400" dirty="0">
                <a:latin typeface="Microsoft YaHei" panose="020B0503020204020204" pitchFamily="34" charset="-122"/>
                <a:ea typeface="Microsoft YaHei" panose="020B0503020204020204" pitchFamily="34" charset="-122"/>
              </a:rPr>
              <a:t>p</a:t>
            </a:r>
            <a:r>
              <a:rPr lang="el-GR" sz="2400" baseline="-25000" dirty="0">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a:t>
            </a:r>
            <a:r>
              <a:rPr lang="en-US" sz="2400" dirty="0" err="1">
                <a:latin typeface="Microsoft YaHei" panose="020B0503020204020204" pitchFamily="34" charset="-122"/>
                <a:ea typeface="Microsoft YaHei" panose="020B0503020204020204" pitchFamily="34" charset="-122"/>
              </a:rPr>
              <a:t>a</a:t>
            </a:r>
            <a:r>
              <a:rPr lang="en-US" sz="2400" baseline="-25000" dirty="0" err="1">
                <a:latin typeface="Microsoft YaHei" panose="020B0503020204020204" pitchFamily="34" charset="-122"/>
                <a:ea typeface="Microsoft YaHei" panose="020B0503020204020204" pitchFamily="34" charset="-122"/>
              </a:rPr>
              <a:t>t</a:t>
            </a:r>
            <a:r>
              <a:rPr lang="en-US" sz="2400" dirty="0" err="1">
                <a:latin typeface="Microsoft YaHei" panose="020B0503020204020204" pitchFamily="34" charset="-122"/>
                <a:ea typeface="Microsoft YaHei" panose="020B0503020204020204" pitchFamily="34" charset="-122"/>
              </a:rPr>
              <a:t>|s</a:t>
            </a:r>
            <a:r>
              <a:rPr lang="en-US" sz="2400" baseline="-25000" dirty="0" err="1">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和</a:t>
            </a:r>
            <a:r>
              <a:rPr lang="en-US" sz="2400" dirty="0">
                <a:latin typeface="Microsoft YaHei" panose="020B0503020204020204" pitchFamily="34" charset="-122"/>
                <a:ea typeface="Microsoft YaHei" panose="020B0503020204020204" pitchFamily="34" charset="-122"/>
              </a:rPr>
              <a:t>p</a:t>
            </a:r>
            <a:r>
              <a:rPr lang="el-GR" sz="2400" baseline="-25000" dirty="0">
                <a:latin typeface="Microsoft YaHei" panose="020B0503020204020204" pitchFamily="34" charset="-122"/>
                <a:ea typeface="Microsoft YaHei" panose="020B0503020204020204" pitchFamily="34" charset="-122"/>
              </a:rPr>
              <a:t>θ′</a:t>
            </a:r>
            <a:r>
              <a:rPr lang="el-GR" sz="2400" dirty="0">
                <a:latin typeface="Microsoft YaHei" panose="020B0503020204020204" pitchFamily="34" charset="-122"/>
                <a:ea typeface="Microsoft YaHei" panose="020B0503020204020204" pitchFamily="34" charset="-122"/>
              </a:rPr>
              <a:t>(</a:t>
            </a:r>
            <a:r>
              <a:rPr lang="en-US" sz="2400" dirty="0" err="1">
                <a:latin typeface="Microsoft YaHei" panose="020B0503020204020204" pitchFamily="34" charset="-122"/>
                <a:ea typeface="Microsoft YaHei" panose="020B0503020204020204" pitchFamily="34" charset="-122"/>
              </a:rPr>
              <a:t>a</a:t>
            </a:r>
            <a:r>
              <a:rPr lang="en-US" sz="2400" baseline="-25000" dirty="0" err="1">
                <a:latin typeface="Microsoft YaHei" panose="020B0503020204020204" pitchFamily="34" charset="-122"/>
                <a:ea typeface="Microsoft YaHei" panose="020B0503020204020204" pitchFamily="34" charset="-122"/>
              </a:rPr>
              <a:t>t</a:t>
            </a:r>
            <a:r>
              <a:rPr lang="en-US" sz="2400" dirty="0" err="1">
                <a:latin typeface="Microsoft YaHei" panose="020B0503020204020204" pitchFamily="34" charset="-122"/>
                <a:ea typeface="Microsoft YaHei" panose="020B0503020204020204" pitchFamily="34" charset="-122"/>
              </a:rPr>
              <a:t>|s</a:t>
            </a:r>
            <a:r>
              <a:rPr lang="en-US" sz="2400" baseline="-25000" dirty="0" err="1">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的表现相似，即要保证的是动作概率的相似。两者的差别在于，即使参数相似，其输出的动作也可能大相径庭。</a:t>
            </a:r>
          </a:p>
        </p:txBody>
      </p:sp>
    </p:spTree>
    <p:extLst>
      <p:ext uri="{BB962C8B-B14F-4D97-AF65-F5344CB8AC3E}">
        <p14:creationId xmlns:p14="http://schemas.microsoft.com/office/powerpoint/2010/main" val="4548844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64</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894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近端策略优化算法</a:t>
            </a:r>
            <a:r>
              <a:rPr lang="en-US" altLang="zh-CN" sz="2400" b="1" dirty="0">
                <a:solidFill>
                  <a:schemeClr val="bg1"/>
                </a:solidFill>
                <a:latin typeface="微软雅黑" panose="020B0503020204020204" pitchFamily="34" charset="-122"/>
                <a:ea typeface="微软雅黑" panose="020B0503020204020204" pitchFamily="34" charset="-122"/>
              </a:rPr>
              <a:t>--PPO </a:t>
            </a:r>
            <a:r>
              <a:rPr lang="zh-CN" altLang="en-US" sz="2400" b="1" dirty="0">
                <a:solidFill>
                  <a:schemeClr val="bg1"/>
                </a:solidFill>
                <a:latin typeface="微软雅黑" panose="020B0503020204020204" pitchFamily="34" charset="-122"/>
                <a:ea typeface="微软雅黑" panose="020B0503020204020204" pitchFamily="34" charset="-122"/>
              </a:rPr>
              <a:t>算法变种</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虽然</a:t>
            </a:r>
            <a:r>
              <a:rPr lang="en-US" altLang="zh-CN" sz="2400" dirty="0">
                <a:latin typeface="Microsoft YaHei" panose="020B0503020204020204" pitchFamily="34" charset="-122"/>
                <a:ea typeface="Microsoft YaHei" panose="020B0503020204020204" pitchFamily="34" charset="-122"/>
              </a:rPr>
              <a:t>PPO </a:t>
            </a:r>
            <a:r>
              <a:rPr lang="zh-CN" altLang="en-US" sz="2400" dirty="0">
                <a:latin typeface="Microsoft YaHei" panose="020B0503020204020204" pitchFamily="34" charset="-122"/>
                <a:ea typeface="Microsoft YaHei" panose="020B0503020204020204" pitchFamily="34" charset="-122"/>
              </a:rPr>
              <a:t>算法已经相对高效，但是其计算过程依然非常复杂，每一步更新的运算量非常大。为了进一步提升</a:t>
            </a:r>
            <a:r>
              <a:rPr lang="en-US" altLang="zh-CN" sz="2400" dirty="0">
                <a:latin typeface="Microsoft YaHei" panose="020B0503020204020204" pitchFamily="34" charset="-122"/>
                <a:ea typeface="Microsoft YaHei" panose="020B0503020204020204" pitchFamily="34" charset="-122"/>
              </a:rPr>
              <a:t>PPO </a:t>
            </a:r>
            <a:r>
              <a:rPr lang="zh-CN" altLang="en-US" sz="2400" dirty="0">
                <a:latin typeface="Microsoft YaHei" panose="020B0503020204020204" pitchFamily="34" charset="-122"/>
                <a:ea typeface="Microsoft YaHei" panose="020B0503020204020204" pitchFamily="34" charset="-122"/>
              </a:rPr>
              <a:t>算法的计算效率，文献</a:t>
            </a:r>
            <a:r>
              <a:rPr lang="en-US" altLang="zh-CN" sz="2400" dirty="0">
                <a:latin typeface="Microsoft YaHei" panose="020B0503020204020204" pitchFamily="34" charset="-122"/>
                <a:ea typeface="Microsoft YaHei" panose="020B0503020204020204" pitchFamily="34" charset="-122"/>
              </a:rPr>
              <a:t>[170] </a:t>
            </a:r>
            <a:r>
              <a:rPr lang="zh-CN" altLang="en-US" sz="2400" dirty="0">
                <a:latin typeface="Microsoft YaHei" panose="020B0503020204020204" pitchFamily="34" charset="-122"/>
                <a:ea typeface="Microsoft YaHei" panose="020B0503020204020204" pitchFamily="34" charset="-122"/>
              </a:rPr>
              <a:t>中又提出了两个变种：</a:t>
            </a:r>
            <a:r>
              <a:rPr lang="zh-CN" altLang="en-US" sz="2400" b="1" dirty="0">
                <a:solidFill>
                  <a:srgbClr val="0070C0"/>
                </a:solidFill>
                <a:latin typeface="Microsoft YaHei" panose="020B0503020204020204" pitchFamily="34" charset="-122"/>
                <a:ea typeface="Microsoft YaHei" panose="020B0503020204020204" pitchFamily="34" charset="-122"/>
              </a:rPr>
              <a:t>近端策略优化惩罚（</a:t>
            </a:r>
            <a:r>
              <a:rPr lang="en-US" altLang="zh-CN" sz="2400" b="1" dirty="0">
                <a:solidFill>
                  <a:srgbClr val="0070C0"/>
                </a:solidFill>
                <a:latin typeface="Microsoft YaHei" panose="020B0503020204020204" pitchFamily="34" charset="-122"/>
                <a:ea typeface="Microsoft YaHei" panose="020B0503020204020204" pitchFamily="34" charset="-122"/>
              </a:rPr>
              <a:t>PPO-Penalty</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和</a:t>
            </a:r>
            <a:r>
              <a:rPr lang="zh-CN" altLang="en-US" sz="2400" b="1" dirty="0">
                <a:solidFill>
                  <a:srgbClr val="0070C0"/>
                </a:solidFill>
                <a:latin typeface="Microsoft YaHei" panose="020B0503020204020204" pitchFamily="34" charset="-122"/>
                <a:ea typeface="Microsoft YaHei" panose="020B0503020204020204" pitchFamily="34" charset="-122"/>
              </a:rPr>
              <a:t>近端策略优化裁剪（</a:t>
            </a:r>
            <a:r>
              <a:rPr lang="en-US" altLang="zh-CN" sz="2400" b="1" dirty="0">
                <a:solidFill>
                  <a:srgbClr val="0070C0"/>
                </a:solidFill>
                <a:latin typeface="Microsoft YaHei" panose="020B0503020204020204" pitchFamily="34" charset="-122"/>
                <a:ea typeface="Microsoft YaHei" panose="020B0503020204020204" pitchFamily="34" charset="-122"/>
              </a:rPr>
              <a:t>PPO-Clip</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a:t>
            </a:r>
          </a:p>
        </p:txBody>
      </p:sp>
      <p:sp>
        <p:nvSpPr>
          <p:cNvPr id="5" name="TextBox 4">
            <a:extLst>
              <a:ext uri="{FF2B5EF4-FFF2-40B4-BE49-F238E27FC236}">
                <a16:creationId xmlns:a16="http://schemas.microsoft.com/office/drawing/2014/main" id="{9C72C1E7-459F-F490-0B79-D0C0F1E11C70}"/>
              </a:ext>
            </a:extLst>
          </p:cNvPr>
          <p:cNvSpPr txBox="1"/>
          <p:nvPr/>
        </p:nvSpPr>
        <p:spPr>
          <a:xfrm>
            <a:off x="382587" y="2514574"/>
            <a:ext cx="11377612" cy="1896801"/>
          </a:xfrm>
          <a:prstGeom prst="rect">
            <a:avLst/>
          </a:prstGeom>
          <a:noFill/>
        </p:spPr>
        <p:txBody>
          <a:bodyPr wrap="square">
            <a:spAutoFit/>
          </a:bodyPr>
          <a:lstStyle/>
          <a:p>
            <a:pPr algn="just">
              <a:lnSpc>
                <a:spcPct val="125000"/>
              </a:lnSpc>
              <a:spcBef>
                <a:spcPts val="1200"/>
              </a:spcBef>
            </a:pPr>
            <a:r>
              <a:rPr lang="en-US" sz="2400" dirty="0">
                <a:latin typeface="Microsoft YaHei" panose="020B0503020204020204" pitchFamily="34" charset="-122"/>
                <a:ea typeface="Microsoft YaHei" panose="020B0503020204020204" pitchFamily="34" charset="-122"/>
              </a:rPr>
              <a:t>PPO-Penalty </a:t>
            </a:r>
            <a:r>
              <a:rPr lang="zh-CN" altLang="en-US" sz="2400" dirty="0">
                <a:latin typeface="Microsoft YaHei" panose="020B0503020204020204" pitchFamily="34" charset="-122"/>
                <a:ea typeface="Microsoft YaHei" panose="020B0503020204020204" pitchFamily="34" charset="-122"/>
              </a:rPr>
              <a:t>是用拉格朗日乘数法将</a:t>
            </a:r>
            <a:r>
              <a:rPr lang="en-US" sz="2400" dirty="0">
                <a:latin typeface="Microsoft YaHei" panose="020B0503020204020204" pitchFamily="34" charset="-122"/>
                <a:ea typeface="Microsoft YaHei" panose="020B0503020204020204" pitchFamily="34" charset="-122"/>
              </a:rPr>
              <a:t>KL </a:t>
            </a:r>
            <a:r>
              <a:rPr lang="zh-CN" altLang="en-US" sz="2400" dirty="0">
                <a:latin typeface="Microsoft YaHei" panose="020B0503020204020204" pitchFamily="34" charset="-122"/>
                <a:ea typeface="Microsoft YaHei" panose="020B0503020204020204" pitchFamily="34" charset="-122"/>
              </a:rPr>
              <a:t>散度的限制加入目标函数，使其变为一个无约束的优化问题。算法先初始化一个策略参数</a:t>
            </a:r>
            <a:r>
              <a:rPr lang="el-GR" sz="2400" dirty="0">
                <a:latin typeface="Microsoft YaHei" panose="020B0503020204020204" pitchFamily="34" charset="-122"/>
                <a:ea typeface="Microsoft YaHei" panose="020B0503020204020204" pitchFamily="34" charset="-122"/>
              </a:rPr>
              <a:t>θ</a:t>
            </a:r>
            <a:r>
              <a:rPr lang="el-GR" sz="2400" baseline="30000" dirty="0">
                <a:latin typeface="Microsoft YaHei" panose="020B0503020204020204" pitchFamily="34" charset="-122"/>
                <a:ea typeface="Microsoft YaHei" panose="020B0503020204020204" pitchFamily="34" charset="-122"/>
              </a:rPr>
              <a:t>0</a:t>
            </a:r>
            <a:r>
              <a:rPr lang="el-GR"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多次迭代更新策略，并记录第</a:t>
            </a:r>
            <a:r>
              <a:rPr lang="en-US" sz="2400" dirty="0">
                <a:latin typeface="Microsoft YaHei" panose="020B0503020204020204" pitchFamily="34" charset="-122"/>
                <a:ea typeface="Microsoft YaHei" panose="020B0503020204020204" pitchFamily="34" charset="-122"/>
              </a:rPr>
              <a:t>k </a:t>
            </a:r>
            <a:r>
              <a:rPr lang="zh-CN" altLang="en-US" sz="2400" dirty="0">
                <a:latin typeface="Microsoft YaHei" panose="020B0503020204020204" pitchFamily="34" charset="-122"/>
                <a:ea typeface="Microsoft YaHei" panose="020B0503020204020204" pitchFamily="34" charset="-122"/>
              </a:rPr>
              <a:t>次迭代之后的策略为</a:t>
            </a:r>
            <a:r>
              <a:rPr lang="el-GR" sz="2400" dirty="0">
                <a:latin typeface="Microsoft YaHei" panose="020B0503020204020204" pitchFamily="34" charset="-122"/>
                <a:ea typeface="Microsoft YaHei" panose="020B0503020204020204" pitchFamily="34" charset="-122"/>
              </a:rPr>
              <a:t>θ</a:t>
            </a:r>
            <a:r>
              <a:rPr lang="en-US" sz="2400" baseline="30000" dirty="0">
                <a:latin typeface="Microsoft YaHei" panose="020B0503020204020204" pitchFamily="34" charset="-122"/>
                <a:ea typeface="Microsoft YaHei" panose="020B0503020204020204" pitchFamily="34" charset="-122"/>
              </a:rPr>
              <a:t>k</a:t>
            </a:r>
            <a:r>
              <a:rPr lang="en-US" sz="2400"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在每一次迭代中使用前一轮迭代的结果</a:t>
            </a:r>
            <a:r>
              <a:rPr lang="el-GR" sz="2400" dirty="0">
                <a:latin typeface="Microsoft YaHei" panose="020B0503020204020204" pitchFamily="34" charset="-122"/>
                <a:ea typeface="Microsoft YaHei" panose="020B0503020204020204" pitchFamily="34" charset="-122"/>
              </a:rPr>
              <a:t>θ</a:t>
            </a:r>
            <a:r>
              <a:rPr lang="en-US" sz="2400" baseline="30000" dirty="0">
                <a:latin typeface="Microsoft YaHei" panose="020B0503020204020204" pitchFamily="34" charset="-122"/>
                <a:ea typeface="Microsoft YaHei" panose="020B0503020204020204" pitchFamily="34" charset="-122"/>
              </a:rPr>
              <a:t>k</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与环境交互，得到一系列数据，并用于本轮的策略参数更新：</a:t>
            </a:r>
          </a:p>
        </p:txBody>
      </p:sp>
      <p:pic>
        <p:nvPicPr>
          <p:cNvPr id="13" name="Picture 12">
            <a:extLst>
              <a:ext uri="{FF2B5EF4-FFF2-40B4-BE49-F238E27FC236}">
                <a16:creationId xmlns:a16="http://schemas.microsoft.com/office/drawing/2014/main" id="{C2377F9D-CF37-6C7E-E729-55EB62DFFB04}"/>
              </a:ext>
            </a:extLst>
          </p:cNvPr>
          <p:cNvPicPr>
            <a:picLocks noChangeAspect="1"/>
          </p:cNvPicPr>
          <p:nvPr/>
        </p:nvPicPr>
        <p:blipFill>
          <a:blip r:embed="rId3"/>
          <a:stretch>
            <a:fillRect/>
          </a:stretch>
        </p:blipFill>
        <p:spPr>
          <a:xfrm>
            <a:off x="3975893" y="4490925"/>
            <a:ext cx="4191000" cy="419100"/>
          </a:xfrm>
          <a:prstGeom prst="rect">
            <a:avLst/>
          </a:prstGeom>
        </p:spPr>
      </p:pic>
      <p:sp>
        <p:nvSpPr>
          <p:cNvPr id="15" name="TextBox 14">
            <a:extLst>
              <a:ext uri="{FF2B5EF4-FFF2-40B4-BE49-F238E27FC236}">
                <a16:creationId xmlns:a16="http://schemas.microsoft.com/office/drawing/2014/main" id="{C1C3DC7A-42ED-AA39-4ACB-9C4A44F23647}"/>
              </a:ext>
            </a:extLst>
          </p:cNvPr>
          <p:cNvSpPr txBox="1"/>
          <p:nvPr/>
        </p:nvSpPr>
        <p:spPr>
          <a:xfrm>
            <a:off x="382587" y="4910025"/>
            <a:ext cx="6097978" cy="511807"/>
          </a:xfrm>
          <a:prstGeom prst="rect">
            <a:avLst/>
          </a:prstGeom>
          <a:noFill/>
        </p:spPr>
        <p:txBody>
          <a:bodyPr wrap="square">
            <a:spAutoFit/>
          </a:bodyPr>
          <a:lstStyle/>
          <a:p>
            <a:pPr algn="just">
              <a:lnSpc>
                <a:spcPct val="125000"/>
              </a:lnSpc>
              <a:spcBef>
                <a:spcPts val="1200"/>
              </a:spcBef>
            </a:pPr>
            <a:r>
              <a:rPr lang="en-CN" sz="2400" dirty="0">
                <a:latin typeface="Microsoft YaHei" panose="020B0503020204020204" pitchFamily="34" charset="-122"/>
                <a:ea typeface="Microsoft YaHei" panose="020B0503020204020204" pitchFamily="34" charset="-122"/>
              </a:rPr>
              <a:t>其中第一项可以写为：</a:t>
            </a:r>
          </a:p>
        </p:txBody>
      </p:sp>
      <p:pic>
        <p:nvPicPr>
          <p:cNvPr id="16" name="Picture 15">
            <a:extLst>
              <a:ext uri="{FF2B5EF4-FFF2-40B4-BE49-F238E27FC236}">
                <a16:creationId xmlns:a16="http://schemas.microsoft.com/office/drawing/2014/main" id="{0D166289-4B06-9C11-8F3E-63824F120BFB}"/>
              </a:ext>
            </a:extLst>
          </p:cNvPr>
          <p:cNvPicPr>
            <a:picLocks noChangeAspect="1"/>
          </p:cNvPicPr>
          <p:nvPr/>
        </p:nvPicPr>
        <p:blipFill>
          <a:blip r:embed="rId4"/>
          <a:stretch>
            <a:fillRect/>
          </a:stretch>
        </p:blipFill>
        <p:spPr>
          <a:xfrm>
            <a:off x="3607593" y="5672832"/>
            <a:ext cx="4927600" cy="495300"/>
          </a:xfrm>
          <a:prstGeom prst="rect">
            <a:avLst/>
          </a:prstGeom>
        </p:spPr>
      </p:pic>
    </p:spTree>
    <p:extLst>
      <p:ext uri="{BB962C8B-B14F-4D97-AF65-F5344CB8AC3E}">
        <p14:creationId xmlns:p14="http://schemas.microsoft.com/office/powerpoint/2010/main" val="11823081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65</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4894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近端策略优化算法</a:t>
            </a:r>
            <a:r>
              <a:rPr lang="en-US" altLang="zh-CN" sz="2400" b="1" dirty="0">
                <a:solidFill>
                  <a:schemeClr val="bg1"/>
                </a:solidFill>
                <a:latin typeface="微软雅黑" panose="020B0503020204020204" pitchFamily="34" charset="-122"/>
                <a:ea typeface="微软雅黑" panose="020B0503020204020204" pitchFamily="34" charset="-122"/>
              </a:rPr>
              <a:t>--PPO </a:t>
            </a:r>
            <a:r>
              <a:rPr lang="zh-CN" altLang="en-US" sz="2400" b="1" dirty="0">
                <a:solidFill>
                  <a:schemeClr val="bg1"/>
                </a:solidFill>
                <a:latin typeface="微软雅黑" panose="020B0503020204020204" pitchFamily="34" charset="-122"/>
                <a:ea typeface="微软雅黑" panose="020B0503020204020204" pitchFamily="34" charset="-122"/>
              </a:rPr>
              <a:t>算法变种</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5" name="TextBox 4">
            <a:extLst>
              <a:ext uri="{FF2B5EF4-FFF2-40B4-BE49-F238E27FC236}">
                <a16:creationId xmlns:a16="http://schemas.microsoft.com/office/drawing/2014/main" id="{9C72C1E7-459F-F490-0B79-D0C0F1E11C70}"/>
              </a:ext>
            </a:extLst>
          </p:cNvPr>
          <p:cNvSpPr txBox="1"/>
          <p:nvPr/>
        </p:nvSpPr>
        <p:spPr>
          <a:xfrm>
            <a:off x="436563" y="981074"/>
            <a:ext cx="11377612" cy="511807"/>
          </a:xfrm>
          <a:prstGeom prst="rect">
            <a:avLst/>
          </a:prstGeom>
          <a:noFill/>
        </p:spPr>
        <p:txBody>
          <a:bodyPr wrap="square">
            <a:spAutoFit/>
          </a:bodyPr>
          <a:lstStyle/>
          <a:p>
            <a:pPr algn="just">
              <a:lnSpc>
                <a:spcPct val="125000"/>
              </a:lnSpc>
              <a:spcBef>
                <a:spcPts val="1200"/>
              </a:spcBef>
            </a:pPr>
            <a:r>
              <a:rPr lang="en-US" sz="2400" dirty="0">
                <a:latin typeface="Microsoft YaHei" panose="020B0503020204020204" pitchFamily="34" charset="-122"/>
                <a:ea typeface="Microsoft YaHei" panose="020B0503020204020204" pitchFamily="34" charset="-122"/>
              </a:rPr>
              <a:t>PPO-Clip </a:t>
            </a:r>
            <a:r>
              <a:rPr lang="zh-CN" altLang="en-US" sz="2400" dirty="0">
                <a:latin typeface="Microsoft YaHei" panose="020B0503020204020204" pitchFamily="34" charset="-122"/>
                <a:ea typeface="Microsoft YaHei" panose="020B0503020204020204" pitchFamily="34" charset="-122"/>
              </a:rPr>
              <a:t>算法则直接裁剪重要性权重，这样就可以不需要计算</a:t>
            </a:r>
            <a:r>
              <a:rPr lang="en-US" sz="2400" dirty="0">
                <a:latin typeface="Microsoft YaHei" panose="020B0503020204020204" pitchFamily="34" charset="-122"/>
                <a:ea typeface="Microsoft YaHei" panose="020B0503020204020204" pitchFamily="34" charset="-122"/>
              </a:rPr>
              <a:t>KL </a:t>
            </a:r>
            <a:r>
              <a:rPr lang="zh-CN" altLang="en-US" sz="2400" dirty="0">
                <a:latin typeface="Microsoft YaHei" panose="020B0503020204020204" pitchFamily="34" charset="-122"/>
                <a:ea typeface="Microsoft YaHei" panose="020B0503020204020204" pitchFamily="34" charset="-122"/>
              </a:rPr>
              <a:t>散度：</a:t>
            </a:r>
          </a:p>
        </p:txBody>
      </p:sp>
      <p:pic>
        <p:nvPicPr>
          <p:cNvPr id="4" name="Picture 3">
            <a:extLst>
              <a:ext uri="{FF2B5EF4-FFF2-40B4-BE49-F238E27FC236}">
                <a16:creationId xmlns:a16="http://schemas.microsoft.com/office/drawing/2014/main" id="{7AD6B2C1-32ED-C789-27CF-9CADAE901580}"/>
              </a:ext>
            </a:extLst>
          </p:cNvPr>
          <p:cNvPicPr>
            <a:picLocks noChangeAspect="1"/>
          </p:cNvPicPr>
          <p:nvPr/>
        </p:nvPicPr>
        <p:blipFill>
          <a:blip r:embed="rId3"/>
          <a:stretch>
            <a:fillRect/>
          </a:stretch>
        </p:blipFill>
        <p:spPr>
          <a:xfrm>
            <a:off x="2209800" y="1761342"/>
            <a:ext cx="7772400" cy="582513"/>
          </a:xfrm>
          <a:prstGeom prst="rect">
            <a:avLst/>
          </a:prstGeom>
        </p:spPr>
      </p:pic>
      <p:sp>
        <p:nvSpPr>
          <p:cNvPr id="17" name="TextBox 16">
            <a:extLst>
              <a:ext uri="{FF2B5EF4-FFF2-40B4-BE49-F238E27FC236}">
                <a16:creationId xmlns:a16="http://schemas.microsoft.com/office/drawing/2014/main" id="{9423B9E2-62CB-0B13-E46B-C0A308123744}"/>
              </a:ext>
            </a:extLst>
          </p:cNvPr>
          <p:cNvSpPr txBox="1"/>
          <p:nvPr/>
        </p:nvSpPr>
        <p:spPr>
          <a:xfrm>
            <a:off x="436563" y="2606910"/>
            <a:ext cx="11323636" cy="1435136"/>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其中</a:t>
            </a:r>
            <a:r>
              <a:rPr lang="el-GR" sz="2400" dirty="0">
                <a:latin typeface="Microsoft YaHei" panose="020B0503020204020204" pitchFamily="34" charset="-122"/>
                <a:ea typeface="Microsoft YaHei" panose="020B0503020204020204" pitchFamily="34" charset="-122"/>
              </a:rPr>
              <a:t>ε </a:t>
            </a:r>
            <a:r>
              <a:rPr lang="zh-CN" altLang="en-US" sz="2400" dirty="0">
                <a:latin typeface="Microsoft YaHei" panose="020B0503020204020204" pitchFamily="34" charset="-122"/>
                <a:ea typeface="Microsoft YaHei" panose="020B0503020204020204" pitchFamily="34" charset="-122"/>
              </a:rPr>
              <a:t>是超参数，例如可以设置为</a:t>
            </a:r>
            <a:r>
              <a:rPr lang="en-US" altLang="zh-CN" sz="2400" dirty="0">
                <a:latin typeface="Microsoft YaHei" panose="020B0503020204020204" pitchFamily="34" charset="-122"/>
                <a:ea typeface="Microsoft YaHei" panose="020B0503020204020204" pitchFamily="34" charset="-122"/>
              </a:rPr>
              <a:t>0.1 </a:t>
            </a:r>
            <a:r>
              <a:rPr lang="zh-CN" altLang="en-US" sz="2400" dirty="0">
                <a:latin typeface="Microsoft YaHei" panose="020B0503020204020204" pitchFamily="34" charset="-122"/>
                <a:ea typeface="Microsoft YaHei" panose="020B0503020204020204" pitchFamily="34" charset="-122"/>
              </a:rPr>
              <a:t>或者</a:t>
            </a:r>
            <a:r>
              <a:rPr lang="en-US" altLang="zh-CN" sz="2400" dirty="0">
                <a:latin typeface="Microsoft YaHei" panose="020B0503020204020204" pitchFamily="34" charset="-122"/>
                <a:ea typeface="Microsoft YaHei" panose="020B0503020204020204" pitchFamily="34" charset="-122"/>
              </a:rPr>
              <a:t>0.2</a:t>
            </a:r>
            <a:r>
              <a:rPr lang="zh-CN" altLang="en-US" sz="2400" dirty="0">
                <a:latin typeface="Microsoft YaHei" panose="020B0503020204020204" pitchFamily="34" charset="-122"/>
                <a:ea typeface="Microsoft YaHei" panose="020B0503020204020204" pitchFamily="34" charset="-122"/>
              </a:rPr>
              <a:t>。</a:t>
            </a:r>
            <a:r>
              <a:rPr lang="en-US" sz="2400" dirty="0">
                <a:latin typeface="Microsoft YaHei" panose="020B0503020204020204" pitchFamily="34" charset="-122"/>
                <a:ea typeface="Microsoft YaHei" panose="020B0503020204020204" pitchFamily="34" charset="-122"/>
              </a:rPr>
              <a:t>Clip </a:t>
            </a:r>
            <a:r>
              <a:rPr lang="zh-CN" altLang="en-US" sz="2400" dirty="0">
                <a:latin typeface="Microsoft YaHei" panose="020B0503020204020204" pitchFamily="34" charset="-122"/>
                <a:ea typeface="Microsoft YaHei" panose="020B0503020204020204" pitchFamily="34" charset="-122"/>
              </a:rPr>
              <a:t>函数的意思是裁剪重要性权重的大小，如果超过了</a:t>
            </a:r>
            <a:r>
              <a:rPr lang="en-US" altLang="zh-CN" sz="2400" dirty="0">
                <a:latin typeface="Microsoft YaHei" panose="020B0503020204020204" pitchFamily="34" charset="-122"/>
                <a:ea typeface="Microsoft YaHei" panose="020B0503020204020204" pitchFamily="34" charset="-122"/>
              </a:rPr>
              <a:t>1 + </a:t>
            </a:r>
            <a:r>
              <a:rPr lang="el-GR" sz="2400" dirty="0">
                <a:latin typeface="Microsoft YaHei" panose="020B0503020204020204" pitchFamily="34" charset="-122"/>
                <a:ea typeface="Microsoft YaHei" panose="020B0503020204020204" pitchFamily="34" charset="-122"/>
              </a:rPr>
              <a:t>ε，</a:t>
            </a:r>
            <a:r>
              <a:rPr lang="zh-CN" altLang="en-US" sz="2400" dirty="0">
                <a:latin typeface="Microsoft YaHei" panose="020B0503020204020204" pitchFamily="34" charset="-122"/>
                <a:ea typeface="Microsoft YaHei" panose="020B0503020204020204" pitchFamily="34" charset="-122"/>
              </a:rPr>
              <a:t>那么</a:t>
            </a:r>
            <a:r>
              <a:rPr lang="en-US" sz="2400" dirty="0">
                <a:latin typeface="Microsoft YaHei" panose="020B0503020204020204" pitchFamily="34" charset="-122"/>
                <a:ea typeface="Microsoft YaHei" panose="020B0503020204020204" pitchFamily="34" charset="-122"/>
              </a:rPr>
              <a:t>Clip </a:t>
            </a:r>
            <a:r>
              <a:rPr lang="zh-CN" altLang="en-US" sz="2400" dirty="0">
                <a:latin typeface="Microsoft YaHei" panose="020B0503020204020204" pitchFamily="34" charset="-122"/>
                <a:ea typeface="Microsoft YaHei" panose="020B0503020204020204" pitchFamily="34" charset="-122"/>
              </a:rPr>
              <a:t>函数输出</a:t>
            </a:r>
            <a:r>
              <a:rPr lang="en-US" altLang="zh-CN" sz="2400" dirty="0">
                <a:latin typeface="Microsoft YaHei" panose="020B0503020204020204" pitchFamily="34" charset="-122"/>
                <a:ea typeface="Microsoft YaHei" panose="020B0503020204020204" pitchFamily="34" charset="-122"/>
              </a:rPr>
              <a:t>1 + </a:t>
            </a:r>
            <a:r>
              <a:rPr lang="el-GR" sz="2400" dirty="0">
                <a:latin typeface="Microsoft YaHei" panose="020B0503020204020204" pitchFamily="34" charset="-122"/>
                <a:ea typeface="Microsoft YaHei" panose="020B0503020204020204" pitchFamily="34" charset="-122"/>
              </a:rPr>
              <a:t>ε；</a:t>
            </a:r>
            <a:r>
              <a:rPr lang="zh-CN" altLang="en-US" sz="2400" dirty="0">
                <a:latin typeface="Microsoft YaHei" panose="020B0503020204020204" pitchFamily="34" charset="-122"/>
                <a:ea typeface="Microsoft YaHei" panose="020B0503020204020204" pitchFamily="34" charset="-122"/>
              </a:rPr>
              <a:t>如果在</a:t>
            </a:r>
            <a:r>
              <a:rPr lang="en-US" altLang="zh-CN" sz="2400" dirty="0">
                <a:latin typeface="Microsoft YaHei" panose="020B0503020204020204" pitchFamily="34" charset="-122"/>
                <a:ea typeface="Microsoft YaHei" panose="020B0503020204020204" pitchFamily="34" charset="-122"/>
              </a:rPr>
              <a:t>[1 − </a:t>
            </a:r>
            <a:r>
              <a:rPr lang="el-GR" sz="2400" dirty="0">
                <a:latin typeface="Microsoft YaHei" panose="020B0503020204020204" pitchFamily="34" charset="-122"/>
                <a:ea typeface="Microsoft YaHei" panose="020B0503020204020204" pitchFamily="34" charset="-122"/>
              </a:rPr>
              <a:t>ε, 1 + ε]，</a:t>
            </a:r>
            <a:r>
              <a:rPr lang="zh-CN" altLang="en-US" sz="2400" dirty="0">
                <a:latin typeface="Microsoft YaHei" panose="020B0503020204020204" pitchFamily="34" charset="-122"/>
                <a:ea typeface="Microsoft YaHei" panose="020B0503020204020204" pitchFamily="34" charset="-122"/>
              </a:rPr>
              <a:t>则输出本来的权重；如果小于</a:t>
            </a:r>
            <a:r>
              <a:rPr lang="en-US" altLang="zh-CN" sz="2400" dirty="0">
                <a:latin typeface="Microsoft YaHei" panose="020B0503020204020204" pitchFamily="34" charset="-122"/>
                <a:ea typeface="Microsoft YaHei" panose="020B0503020204020204" pitchFamily="34" charset="-122"/>
              </a:rPr>
              <a:t>1 − </a:t>
            </a:r>
            <a:r>
              <a:rPr lang="el-GR" sz="2400" dirty="0">
                <a:latin typeface="Microsoft YaHei" panose="020B0503020204020204" pitchFamily="34" charset="-122"/>
                <a:ea typeface="Microsoft YaHei" panose="020B0503020204020204" pitchFamily="34" charset="-122"/>
              </a:rPr>
              <a:t>ε，</a:t>
            </a:r>
            <a:r>
              <a:rPr lang="zh-CN" altLang="en-US" sz="2400" dirty="0">
                <a:latin typeface="Microsoft YaHei" panose="020B0503020204020204" pitchFamily="34" charset="-122"/>
                <a:ea typeface="Microsoft YaHei" panose="020B0503020204020204" pitchFamily="34" charset="-122"/>
              </a:rPr>
              <a:t>则输出</a:t>
            </a:r>
            <a:r>
              <a:rPr lang="en-US" altLang="zh-CN" sz="2400" dirty="0">
                <a:latin typeface="Microsoft YaHei" panose="020B0503020204020204" pitchFamily="34" charset="-122"/>
                <a:ea typeface="Microsoft YaHei" panose="020B0503020204020204" pitchFamily="34" charset="-122"/>
              </a:rPr>
              <a:t>1 − </a:t>
            </a:r>
            <a:r>
              <a:rPr lang="el-GR" sz="2400" dirty="0">
                <a:latin typeface="Microsoft YaHei" panose="020B0503020204020204" pitchFamily="34" charset="-122"/>
                <a:ea typeface="Microsoft YaHei" panose="020B0503020204020204" pitchFamily="34" charset="-122"/>
              </a:rPr>
              <a:t>ε，</a:t>
            </a:r>
            <a:r>
              <a:rPr lang="zh-CN" altLang="en-US" sz="2400" dirty="0">
                <a:latin typeface="Microsoft YaHei" panose="020B0503020204020204" pitchFamily="34" charset="-122"/>
                <a:ea typeface="Microsoft YaHei" panose="020B0503020204020204" pitchFamily="34" charset="-122"/>
              </a:rPr>
              <a:t>如图</a:t>
            </a:r>
            <a:r>
              <a:rPr lang="en-US" altLang="zh-CN" sz="2400" dirty="0">
                <a:latin typeface="Microsoft YaHei" panose="020B0503020204020204" pitchFamily="34" charset="-122"/>
                <a:ea typeface="Microsoft YaHei" panose="020B0503020204020204" pitchFamily="34" charset="-122"/>
              </a:rPr>
              <a:t>6.9 </a:t>
            </a:r>
            <a:r>
              <a:rPr lang="zh-CN" altLang="en-US" sz="2400" dirty="0">
                <a:latin typeface="Microsoft YaHei" panose="020B0503020204020204" pitchFamily="34" charset="-122"/>
                <a:ea typeface="Microsoft YaHei" panose="020B0503020204020204" pitchFamily="34" charset="-122"/>
              </a:rPr>
              <a:t>所示。</a:t>
            </a:r>
          </a:p>
        </p:txBody>
      </p:sp>
      <p:pic>
        <p:nvPicPr>
          <p:cNvPr id="18" name="Picture 17">
            <a:extLst>
              <a:ext uri="{FF2B5EF4-FFF2-40B4-BE49-F238E27FC236}">
                <a16:creationId xmlns:a16="http://schemas.microsoft.com/office/drawing/2014/main" id="{B94F89A6-7650-6201-6C9F-A907BE809116}"/>
              </a:ext>
            </a:extLst>
          </p:cNvPr>
          <p:cNvPicPr>
            <a:picLocks noChangeAspect="1"/>
          </p:cNvPicPr>
          <p:nvPr/>
        </p:nvPicPr>
        <p:blipFill>
          <a:blip r:embed="rId4"/>
          <a:stretch>
            <a:fillRect/>
          </a:stretch>
        </p:blipFill>
        <p:spPr>
          <a:xfrm>
            <a:off x="3430237" y="4292600"/>
            <a:ext cx="5143500" cy="2565400"/>
          </a:xfrm>
          <a:prstGeom prst="rect">
            <a:avLst/>
          </a:prstGeom>
        </p:spPr>
      </p:pic>
    </p:spTree>
    <p:extLst>
      <p:ext uri="{BB962C8B-B14F-4D97-AF65-F5344CB8AC3E}">
        <p14:creationId xmlns:p14="http://schemas.microsoft.com/office/powerpoint/2010/main" val="267550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9">
            <a:extLst>
              <a:ext uri="{FF2B5EF4-FFF2-40B4-BE49-F238E27FC236}">
                <a16:creationId xmlns:a16="http://schemas.microsoft.com/office/drawing/2014/main" id="{1ABDC92A-F37B-36DE-2BFE-B2A3EE4BC7D9}"/>
              </a:ext>
            </a:extLst>
          </p:cNvPr>
          <p:cNvSpPr>
            <a:spLocks noChangeArrowheads="1"/>
          </p:cNvSpPr>
          <p:nvPr/>
        </p:nvSpPr>
        <p:spPr bwMode="auto">
          <a:xfrm>
            <a:off x="610868" y="4348241"/>
            <a:ext cx="5676900" cy="782450"/>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基于人类反馈的强化学习</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奖励模型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近端策略优化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66</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000" b="1" dirty="0">
                  <a:solidFill>
                    <a:srgbClr val="0070C0"/>
                  </a:solidFill>
                  <a:latin typeface="微软雅黑" panose="020B0503020204020204" pitchFamily="34" charset="-122"/>
                  <a:ea typeface="微软雅黑" panose="020B0503020204020204" pitchFamily="34" charset="-122"/>
                </a:rPr>
                <a:t>MOSS-RLHF</a:t>
              </a:r>
              <a:r>
                <a:rPr lang="zh-CN" altLang="en-US" sz="2000" b="1" dirty="0">
                  <a:solidFill>
                    <a:srgbClr val="0070C0"/>
                  </a:solidFill>
                  <a:latin typeface="微软雅黑" panose="020B0503020204020204" pitchFamily="34" charset="-122"/>
                  <a:ea typeface="微软雅黑" panose="020B0503020204020204" pitchFamily="34" charset="-122"/>
                </a:rPr>
                <a:t>实践</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70009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67</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6821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MOSS-RLHF</a:t>
            </a:r>
            <a:r>
              <a:rPr lang="zh-CN" altLang="en-US" sz="2400" b="1" dirty="0">
                <a:solidFill>
                  <a:schemeClr val="bg1"/>
                </a:solidFill>
                <a:latin typeface="微软雅黑" panose="020B0503020204020204" pitchFamily="34" charset="-122"/>
                <a:ea typeface="微软雅黑" panose="020B0503020204020204" pitchFamily="34" charset="-122"/>
              </a:rPr>
              <a:t>实践</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451290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如前所述，人类反馈强化学习机制主要包括策略模型、奖励模型、评论模型、参考模型等部分。需要考虑奖励模型设计、环境交互及代理训练的挑战，同时叠加大语言模型高昂的试错成本。对于研究人员来说，使用人类反馈强化学习面临非常大的挑战。</a:t>
            </a:r>
            <a:r>
              <a:rPr lang="en-US" altLang="zh-CN" sz="2400" dirty="0">
                <a:latin typeface="Microsoft YaHei" panose="020B0503020204020204" pitchFamily="34" charset="-122"/>
                <a:ea typeface="Microsoft YaHei" panose="020B0503020204020204" pitchFamily="34" charset="-122"/>
              </a:rPr>
              <a:t>RLHF </a:t>
            </a:r>
            <a:r>
              <a:rPr lang="zh-CN" altLang="en-US" sz="2400" dirty="0">
                <a:latin typeface="Microsoft YaHei" panose="020B0503020204020204" pitchFamily="34" charset="-122"/>
                <a:ea typeface="Microsoft YaHei" panose="020B0503020204020204" pitchFamily="34" charset="-122"/>
              </a:rPr>
              <a:t>的稳定训练需要大量的经验和技巧。</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本书作者所在的复旦大学自然语言处理实验室团队针对</a:t>
            </a:r>
            <a:r>
              <a:rPr lang="en-US" altLang="zh-CN" sz="2400" dirty="0">
                <a:latin typeface="Microsoft YaHei" panose="020B0503020204020204" pitchFamily="34" charset="-122"/>
                <a:ea typeface="Microsoft YaHei" panose="020B0503020204020204" pitchFamily="34" charset="-122"/>
              </a:rPr>
              <a:t>PPO </a:t>
            </a:r>
            <a:r>
              <a:rPr lang="zh-CN" altLang="en-US" sz="2400" dirty="0">
                <a:latin typeface="Microsoft YaHei" panose="020B0503020204020204" pitchFamily="34" charset="-122"/>
                <a:ea typeface="Microsoft YaHei" panose="020B0503020204020204" pitchFamily="34" charset="-122"/>
              </a:rPr>
              <a:t>算法的内部工作原理进行了深入分析，并发布了</a:t>
            </a:r>
            <a:r>
              <a:rPr lang="en-US" altLang="zh-CN" sz="2400" dirty="0">
                <a:solidFill>
                  <a:srgbClr val="0070C0"/>
                </a:solidFill>
                <a:latin typeface="Microsoft YaHei" panose="020B0503020204020204" pitchFamily="34" charset="-122"/>
                <a:ea typeface="Microsoft YaHei" panose="020B0503020204020204" pitchFamily="34" charset="-122"/>
              </a:rPr>
              <a:t>PPO-Max </a:t>
            </a:r>
            <a:r>
              <a:rPr lang="zh-CN" altLang="en-US" sz="2400" dirty="0">
                <a:solidFill>
                  <a:srgbClr val="0070C0"/>
                </a:solidFill>
                <a:latin typeface="Microsoft YaHei" panose="020B0503020204020204" pitchFamily="34" charset="-122"/>
                <a:ea typeface="Microsoft YaHei" panose="020B0503020204020204" pitchFamily="34" charset="-122"/>
              </a:rPr>
              <a:t>算法</a:t>
            </a:r>
            <a:r>
              <a:rPr lang="en-US" altLang="zh-CN" sz="2400" dirty="0">
                <a:solidFill>
                  <a:srgbClr val="0070C0"/>
                </a:solidFill>
                <a:latin typeface="Microsoft YaHei" panose="020B0503020204020204" pitchFamily="34" charset="-122"/>
                <a:ea typeface="Microsoft YaHei" panose="020B0503020204020204" pitchFamily="34" charset="-122"/>
              </a:rPr>
              <a:t>[164] </a:t>
            </a:r>
            <a:r>
              <a:rPr lang="zh-CN" altLang="en-US" sz="2400" dirty="0">
                <a:latin typeface="Microsoft YaHei" panose="020B0503020204020204" pitchFamily="34" charset="-122"/>
                <a:ea typeface="Microsoft YaHei" panose="020B0503020204020204" pitchFamily="34" charset="-122"/>
              </a:rPr>
              <a:t>以确保模型训练的稳定性，发布了具有良好模型通用能力的中英文奖励模型，减轻了重新标记人类偏好数据的成本，还发布了</a:t>
            </a:r>
            <a:r>
              <a:rPr lang="en-US" altLang="zh-CN" sz="2400" dirty="0">
                <a:solidFill>
                  <a:srgbClr val="0070C0"/>
                </a:solidFill>
                <a:latin typeface="Microsoft YaHei" panose="020B0503020204020204" pitchFamily="34" charset="-122"/>
                <a:ea typeface="Microsoft YaHei" panose="020B0503020204020204" pitchFamily="34" charset="-122"/>
              </a:rPr>
              <a:t>MOSS-RLHF </a:t>
            </a:r>
            <a:r>
              <a:rPr lang="zh-CN" altLang="en-US" sz="2400" dirty="0">
                <a:solidFill>
                  <a:srgbClr val="0070C0"/>
                </a:solidFill>
                <a:latin typeface="Microsoft YaHei" panose="020B0503020204020204" pitchFamily="34" charset="-122"/>
                <a:ea typeface="Microsoft YaHei" panose="020B0503020204020204" pitchFamily="34" charset="-122"/>
              </a:rPr>
              <a:t>开源训练框架</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本节将介绍使用</a:t>
            </a:r>
            <a:r>
              <a:rPr lang="en-US" altLang="zh-CN" sz="2400" dirty="0">
                <a:latin typeface="Microsoft YaHei" panose="020B0503020204020204" pitchFamily="34" charset="-122"/>
                <a:ea typeface="Microsoft YaHei" panose="020B0503020204020204" pitchFamily="34" charset="-122"/>
              </a:rPr>
              <a:t>MOSS-RLHF </a:t>
            </a:r>
            <a:r>
              <a:rPr lang="zh-CN" altLang="en-US" sz="2400" dirty="0">
                <a:latin typeface="Microsoft YaHei" panose="020B0503020204020204" pitchFamily="34" charset="-122"/>
                <a:ea typeface="Microsoft YaHei" panose="020B0503020204020204" pitchFamily="34" charset="-122"/>
              </a:rPr>
              <a:t>框架进行人类反馈强化学习的实践。</a:t>
            </a:r>
          </a:p>
        </p:txBody>
      </p:sp>
    </p:spTree>
    <p:extLst>
      <p:ext uri="{BB962C8B-B14F-4D97-AF65-F5344CB8AC3E}">
        <p14:creationId xmlns:p14="http://schemas.microsoft.com/office/powerpoint/2010/main" val="1598988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68</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奖励模型训练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基于</a:t>
            </a:r>
            <a:r>
              <a:rPr lang="en-US" altLang="zh-CN" sz="2400" dirty="0" err="1">
                <a:latin typeface="Microsoft YaHei" panose="020B0503020204020204" pitchFamily="34" charset="-122"/>
                <a:ea typeface="Microsoft YaHei" panose="020B0503020204020204" pitchFamily="34" charset="-122"/>
              </a:rPr>
              <a:t>LLaMA</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模型的奖励模型</a:t>
            </a:r>
          </a:p>
        </p:txBody>
      </p:sp>
      <p:pic>
        <p:nvPicPr>
          <p:cNvPr id="5" name="Picture 4">
            <a:extLst>
              <a:ext uri="{FF2B5EF4-FFF2-40B4-BE49-F238E27FC236}">
                <a16:creationId xmlns:a16="http://schemas.microsoft.com/office/drawing/2014/main" id="{3DA94AAB-62D9-6772-3467-0B7BE93B8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833" y="1659051"/>
            <a:ext cx="6401018" cy="5198949"/>
          </a:xfrm>
          <a:prstGeom prst="rect">
            <a:avLst/>
          </a:prstGeom>
        </p:spPr>
      </p:pic>
    </p:spTree>
    <p:extLst>
      <p:ext uri="{BB962C8B-B14F-4D97-AF65-F5344CB8AC3E}">
        <p14:creationId xmlns:p14="http://schemas.microsoft.com/office/powerpoint/2010/main" val="34920749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69</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奖励模型训练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511807"/>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基于</a:t>
            </a:r>
            <a:r>
              <a:rPr lang="en-US" altLang="zh-CN" sz="2400" dirty="0" err="1">
                <a:latin typeface="Microsoft YaHei" panose="020B0503020204020204" pitchFamily="34" charset="-122"/>
                <a:ea typeface="Microsoft YaHei" panose="020B0503020204020204" pitchFamily="34" charset="-122"/>
              </a:rPr>
              <a:t>LLaMA</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模型的奖励模型</a:t>
            </a:r>
          </a:p>
        </p:txBody>
      </p:sp>
      <p:pic>
        <p:nvPicPr>
          <p:cNvPr id="13" name="Picture 12">
            <a:extLst>
              <a:ext uri="{FF2B5EF4-FFF2-40B4-BE49-F238E27FC236}">
                <a16:creationId xmlns:a16="http://schemas.microsoft.com/office/drawing/2014/main" id="{90AD700C-5885-44CA-B9FB-8072E796BE09}"/>
              </a:ext>
            </a:extLst>
          </p:cNvPr>
          <p:cNvPicPr>
            <a:picLocks noChangeAspect="1"/>
          </p:cNvPicPr>
          <p:nvPr/>
        </p:nvPicPr>
        <p:blipFill rotWithShape="1">
          <a:blip r:embed="rId3">
            <a:extLst>
              <a:ext uri="{28A0092B-C50C-407E-A947-70E740481C1C}">
                <a14:useLocalDpi xmlns:a14="http://schemas.microsoft.com/office/drawing/2010/main" val="0"/>
              </a:ext>
            </a:extLst>
          </a:blip>
          <a:srcRect b="35430"/>
          <a:stretch/>
        </p:blipFill>
        <p:spPr>
          <a:xfrm>
            <a:off x="79839" y="2174226"/>
            <a:ext cx="5991554" cy="3874829"/>
          </a:xfrm>
          <a:prstGeom prst="rect">
            <a:avLst/>
          </a:prstGeom>
        </p:spPr>
      </p:pic>
      <p:pic>
        <p:nvPicPr>
          <p:cNvPr id="14" name="Picture 13">
            <a:extLst>
              <a:ext uri="{FF2B5EF4-FFF2-40B4-BE49-F238E27FC236}">
                <a16:creationId xmlns:a16="http://schemas.microsoft.com/office/drawing/2014/main" id="{7DB93E1F-9B36-C84D-40E7-6B5A8D399994}"/>
              </a:ext>
            </a:extLst>
          </p:cNvPr>
          <p:cNvPicPr>
            <a:picLocks noChangeAspect="1"/>
          </p:cNvPicPr>
          <p:nvPr/>
        </p:nvPicPr>
        <p:blipFill rotWithShape="1">
          <a:blip r:embed="rId3">
            <a:extLst>
              <a:ext uri="{28A0092B-C50C-407E-A947-70E740481C1C}">
                <a14:useLocalDpi xmlns:a14="http://schemas.microsoft.com/office/drawing/2010/main" val="0"/>
              </a:ext>
            </a:extLst>
          </a:blip>
          <a:srcRect t="65873"/>
          <a:stretch/>
        </p:blipFill>
        <p:spPr>
          <a:xfrm>
            <a:off x="6120609" y="3087680"/>
            <a:ext cx="5991554" cy="2047919"/>
          </a:xfrm>
          <a:prstGeom prst="rect">
            <a:avLst/>
          </a:prstGeom>
        </p:spPr>
      </p:pic>
    </p:spTree>
    <p:extLst>
      <p:ext uri="{BB962C8B-B14F-4D97-AF65-F5344CB8AC3E}">
        <p14:creationId xmlns:p14="http://schemas.microsoft.com/office/powerpoint/2010/main" val="2566074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4512902"/>
          </a:xfrm>
          <a:prstGeom prst="rect">
            <a:avLst/>
          </a:prstGeom>
          <a:noFill/>
        </p:spPr>
        <p:txBody>
          <a:bodyPr wrap="square">
            <a:spAutoFit/>
          </a:bodyPr>
          <a:lstStyle/>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b="1" dirty="0">
                <a:solidFill>
                  <a:srgbClr val="0070C0"/>
                </a:solidFill>
                <a:latin typeface="Microsoft YaHei" panose="020B0503020204020204" pitchFamily="34" charset="-122"/>
                <a:ea typeface="Microsoft YaHei" panose="020B0503020204020204" pitchFamily="34" charset="-122"/>
              </a:rPr>
              <a:t>2</a:t>
            </a:r>
            <a:r>
              <a:rPr lang="zh-CN" altLang="en-US" sz="2400" b="1" dirty="0">
                <a:solidFill>
                  <a:srgbClr val="0070C0"/>
                </a:solidFill>
                <a:latin typeface="Microsoft YaHei" panose="020B0503020204020204" pitchFamily="34" charset="-122"/>
                <a:ea typeface="Microsoft YaHei" panose="020B0503020204020204" pitchFamily="34" charset="-122"/>
              </a:rPr>
              <a:t>）状态、行为与奖励</a:t>
            </a:r>
            <a:r>
              <a:rPr lang="zh-CN" altLang="en-US" sz="2400" dirty="0">
                <a:latin typeface="Microsoft YaHei" panose="020B0503020204020204" pitchFamily="34" charset="-122"/>
                <a:ea typeface="Microsoft YaHei" panose="020B0503020204020204" pitchFamily="34" charset="-122"/>
              </a:rPr>
              <a:t>：每次机器狗尝试抓飞盘，它都在评估当前的</a:t>
            </a:r>
            <a:r>
              <a:rPr lang="zh-CN" altLang="en-US" sz="2400" dirty="0">
                <a:solidFill>
                  <a:srgbClr val="0070C0"/>
                </a:solidFill>
                <a:latin typeface="Microsoft YaHei" panose="020B0503020204020204" pitchFamily="34" charset="-122"/>
                <a:ea typeface="Microsoft YaHei" panose="020B0503020204020204" pitchFamily="34" charset="-122"/>
              </a:rPr>
              <a:t>状态（</a:t>
            </a:r>
            <a:r>
              <a:rPr lang="en-US" altLang="zh-CN" sz="2400" dirty="0">
                <a:solidFill>
                  <a:srgbClr val="0070C0"/>
                </a:solidFill>
                <a:latin typeface="Microsoft YaHei" panose="020B0503020204020204" pitchFamily="34" charset="-122"/>
                <a:ea typeface="Microsoft YaHei" panose="020B0503020204020204" pitchFamily="34" charset="-122"/>
              </a:rPr>
              <a:t>State</a:t>
            </a:r>
            <a:r>
              <a:rPr lang="zh-CN" altLang="en-US" sz="2400"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，这可能包括飞盘的位置、速度等。基于这些信息，它会采取某种</a:t>
            </a:r>
            <a:r>
              <a:rPr lang="zh-CN" altLang="en-US" sz="2400" dirty="0">
                <a:solidFill>
                  <a:srgbClr val="0070C0"/>
                </a:solidFill>
                <a:latin typeface="Microsoft YaHei" panose="020B0503020204020204" pitchFamily="34" charset="-122"/>
                <a:ea typeface="Microsoft YaHei" panose="020B0503020204020204" pitchFamily="34" charset="-122"/>
              </a:rPr>
              <a:t>动作（</a:t>
            </a:r>
            <a:r>
              <a:rPr lang="en-US" altLang="zh-CN" sz="2400" dirty="0">
                <a:solidFill>
                  <a:srgbClr val="0070C0"/>
                </a:solidFill>
                <a:latin typeface="Microsoft YaHei" panose="020B0503020204020204" pitchFamily="34" charset="-122"/>
                <a:ea typeface="Microsoft YaHei" panose="020B0503020204020204" pitchFamily="34" charset="-122"/>
              </a:rPr>
              <a:t>Action</a:t>
            </a:r>
            <a:r>
              <a:rPr lang="zh-CN" altLang="en-US" sz="2400"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，如跳跃、奔跑或待在原地。根据机器狗所执行的动作，环境随后会给出一个</a:t>
            </a:r>
            <a:r>
              <a:rPr lang="zh-CN" altLang="en-US" sz="2400" dirty="0">
                <a:solidFill>
                  <a:srgbClr val="0070C0"/>
                </a:solidFill>
                <a:latin typeface="Microsoft YaHei" panose="020B0503020204020204" pitchFamily="34" charset="-122"/>
                <a:ea typeface="Microsoft YaHei" panose="020B0503020204020204" pitchFamily="34" charset="-122"/>
              </a:rPr>
              <a:t>奖励（</a:t>
            </a:r>
            <a:r>
              <a:rPr lang="en-US" altLang="zh-CN" sz="2400" dirty="0">
                <a:solidFill>
                  <a:srgbClr val="0070C0"/>
                </a:solidFill>
                <a:latin typeface="Microsoft YaHei" panose="020B0503020204020204" pitchFamily="34" charset="-122"/>
                <a:ea typeface="Microsoft YaHei" panose="020B0503020204020204" pitchFamily="34" charset="-122"/>
              </a:rPr>
              <a:t>Reward</a:t>
            </a:r>
            <a:r>
              <a:rPr lang="zh-CN" altLang="en-US" sz="2400"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，这可以是正面的（成功抓住飞盘）或负面的（错过了飞盘）。</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b="1" dirty="0">
                <a:solidFill>
                  <a:srgbClr val="0070C0"/>
                </a:solidFill>
                <a:latin typeface="Microsoft YaHei" panose="020B0503020204020204" pitchFamily="34" charset="-122"/>
                <a:ea typeface="Microsoft YaHei" panose="020B0503020204020204" pitchFamily="34" charset="-122"/>
              </a:rPr>
              <a:t>（</a:t>
            </a:r>
            <a:r>
              <a:rPr lang="en-US" altLang="zh-CN" sz="2400" b="1" dirty="0">
                <a:solidFill>
                  <a:srgbClr val="0070C0"/>
                </a:solidFill>
                <a:latin typeface="Microsoft YaHei" panose="020B0503020204020204" pitchFamily="34" charset="-122"/>
                <a:ea typeface="Microsoft YaHei" panose="020B0503020204020204" pitchFamily="34" charset="-122"/>
              </a:rPr>
              <a:t>3</a:t>
            </a:r>
            <a:r>
              <a:rPr lang="zh-CN" altLang="en-US" sz="2400" b="1" dirty="0">
                <a:solidFill>
                  <a:srgbClr val="0070C0"/>
                </a:solidFill>
                <a:latin typeface="Microsoft YaHei" panose="020B0503020204020204" pitchFamily="34" charset="-122"/>
                <a:ea typeface="Microsoft YaHei" panose="020B0503020204020204" pitchFamily="34" charset="-122"/>
              </a:rPr>
              <a:t>）策略与价值：</a:t>
            </a:r>
            <a:r>
              <a:rPr lang="zh-CN" altLang="en-US" sz="2400" dirty="0">
                <a:latin typeface="Microsoft YaHei" panose="020B0503020204020204" pitchFamily="34" charset="-122"/>
                <a:ea typeface="Microsoft YaHei" panose="020B0503020204020204" pitchFamily="34" charset="-122"/>
              </a:rPr>
              <a:t>在尝试各种行为的过程中，机器狗其实是在学习一个</a:t>
            </a:r>
            <a:r>
              <a:rPr lang="zh-CN" altLang="en-US" sz="2400" dirty="0">
                <a:solidFill>
                  <a:srgbClr val="0070C0"/>
                </a:solidFill>
                <a:latin typeface="Microsoft YaHei" panose="020B0503020204020204" pitchFamily="34" charset="-122"/>
                <a:ea typeface="Microsoft YaHei" panose="020B0503020204020204" pitchFamily="34" charset="-122"/>
              </a:rPr>
              <a:t>策略（</a:t>
            </a:r>
            <a:r>
              <a:rPr lang="en-US" altLang="zh-CN" sz="2400" dirty="0">
                <a:solidFill>
                  <a:srgbClr val="0070C0"/>
                </a:solidFill>
                <a:latin typeface="Microsoft YaHei" panose="020B0503020204020204" pitchFamily="34" charset="-122"/>
                <a:ea typeface="Microsoft YaHei" panose="020B0503020204020204" pitchFamily="34" charset="-122"/>
              </a:rPr>
              <a:t>Policy</a:t>
            </a:r>
            <a:r>
              <a:rPr lang="zh-CN" altLang="en-US" sz="2400"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。策略可以视为一套指导其在特定状态下如何行动的规则。与此同时，智能体还试图估计</a:t>
            </a:r>
            <a:r>
              <a:rPr lang="zh-CN" altLang="en-US" sz="2400" dirty="0">
                <a:solidFill>
                  <a:srgbClr val="0070C0"/>
                </a:solidFill>
                <a:latin typeface="Microsoft YaHei" panose="020B0503020204020204" pitchFamily="34" charset="-122"/>
                <a:ea typeface="Microsoft YaHei" panose="020B0503020204020204" pitchFamily="34" charset="-122"/>
              </a:rPr>
              <a:t>价值（</a:t>
            </a:r>
            <a:r>
              <a:rPr lang="en-US" altLang="zh-CN" sz="2400" dirty="0">
                <a:solidFill>
                  <a:srgbClr val="0070C0"/>
                </a:solidFill>
                <a:latin typeface="Microsoft YaHei" panose="020B0503020204020204" pitchFamily="34" charset="-122"/>
                <a:ea typeface="Microsoft YaHei" panose="020B0503020204020204" pitchFamily="34" charset="-122"/>
              </a:rPr>
              <a:t>Value</a:t>
            </a:r>
            <a:r>
              <a:rPr lang="zh-CN" altLang="en-US" sz="2400" dirty="0">
                <a:solidFill>
                  <a:srgbClr val="0070C0"/>
                </a:solidFill>
                <a:latin typeface="Microsoft YaHei" panose="020B0503020204020204" pitchFamily="34" charset="-122"/>
                <a:ea typeface="Microsoft YaHei" panose="020B0503020204020204" pitchFamily="34" charset="-122"/>
              </a:rPr>
              <a:t>）函数</a:t>
            </a:r>
            <a:r>
              <a:rPr lang="zh-CN" altLang="en-US" sz="2400" dirty="0">
                <a:latin typeface="Microsoft YaHei" panose="020B0503020204020204" pitchFamily="34" charset="-122"/>
                <a:ea typeface="Microsoft YaHei" panose="020B0503020204020204" pitchFamily="34" charset="-122"/>
              </a:rPr>
              <a:t>，也就是预测在未来采取某一行为所能带来的奖励。</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强化学习概述</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245860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70</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547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PPO </a:t>
            </a:r>
            <a:r>
              <a:rPr lang="zh-CN" altLang="en-US" sz="2400" b="1" dirty="0">
                <a:solidFill>
                  <a:schemeClr val="bg1"/>
                </a:solidFill>
                <a:latin typeface="微软雅黑" panose="020B0503020204020204" pitchFamily="34" charset="-122"/>
                <a:ea typeface="微软雅黑" panose="020B0503020204020204" pitchFamily="34" charset="-122"/>
              </a:rPr>
              <a:t>微调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973472"/>
          </a:xfrm>
          <a:prstGeom prst="rect">
            <a:avLst/>
          </a:prstGeom>
          <a:noFill/>
        </p:spPr>
        <p:txBody>
          <a:bodyPr wrap="square">
            <a:spAutoFit/>
          </a:bodyPr>
          <a:lstStyle/>
          <a:p>
            <a:pPr algn="just">
              <a:lnSpc>
                <a:spcPct val="125000"/>
              </a:lnSpc>
              <a:spcBef>
                <a:spcPts val="1200"/>
              </a:spcBef>
            </a:pPr>
            <a:r>
              <a:rPr lang="en-US" altLang="zh-CN" sz="2400" dirty="0">
                <a:latin typeface="Microsoft YaHei" panose="020B0503020204020204" pitchFamily="34" charset="-122"/>
                <a:ea typeface="Microsoft YaHei" panose="020B0503020204020204" pitchFamily="34" charset="-122"/>
              </a:rPr>
              <a:t>PPO </a:t>
            </a:r>
            <a:r>
              <a:rPr lang="zh-CN" altLang="en-US" sz="2400" dirty="0">
                <a:latin typeface="Microsoft YaHei" panose="020B0503020204020204" pitchFamily="34" charset="-122"/>
                <a:ea typeface="Microsoft YaHei" panose="020B0503020204020204" pitchFamily="34" charset="-122"/>
              </a:rPr>
              <a:t>微调阶段涉及四个模型，分别是策略模型、评论模型、参考模型和奖励模型。首先加载这四个模型。</a:t>
            </a:r>
          </a:p>
        </p:txBody>
      </p:sp>
      <p:pic>
        <p:nvPicPr>
          <p:cNvPr id="5" name="Picture 4">
            <a:extLst>
              <a:ext uri="{FF2B5EF4-FFF2-40B4-BE49-F238E27FC236}">
                <a16:creationId xmlns:a16="http://schemas.microsoft.com/office/drawing/2014/main" id="{4C4AE8D1-E1DD-2E76-15DB-7DBCEA19C93D}"/>
              </a:ext>
            </a:extLst>
          </p:cNvPr>
          <p:cNvPicPr>
            <a:picLocks noChangeAspect="1"/>
          </p:cNvPicPr>
          <p:nvPr/>
        </p:nvPicPr>
        <p:blipFill rotWithShape="1">
          <a:blip r:embed="rId3">
            <a:extLst>
              <a:ext uri="{28A0092B-C50C-407E-A947-70E740481C1C}">
                <a14:useLocalDpi xmlns:a14="http://schemas.microsoft.com/office/drawing/2010/main" val="0"/>
              </a:ext>
            </a:extLst>
          </a:blip>
          <a:srcRect b="44149"/>
          <a:stretch/>
        </p:blipFill>
        <p:spPr>
          <a:xfrm>
            <a:off x="283941" y="2747115"/>
            <a:ext cx="5812059" cy="3079752"/>
          </a:xfrm>
          <a:prstGeom prst="rect">
            <a:avLst/>
          </a:prstGeom>
        </p:spPr>
      </p:pic>
      <p:pic>
        <p:nvPicPr>
          <p:cNvPr id="15" name="Picture 14">
            <a:extLst>
              <a:ext uri="{FF2B5EF4-FFF2-40B4-BE49-F238E27FC236}">
                <a16:creationId xmlns:a16="http://schemas.microsoft.com/office/drawing/2014/main" id="{0CFA272B-5F78-B7CD-FE0A-8A54D6A9751D}"/>
              </a:ext>
            </a:extLst>
          </p:cNvPr>
          <p:cNvPicPr>
            <a:picLocks noChangeAspect="1"/>
          </p:cNvPicPr>
          <p:nvPr/>
        </p:nvPicPr>
        <p:blipFill rotWithShape="1">
          <a:blip r:embed="rId3">
            <a:extLst>
              <a:ext uri="{28A0092B-C50C-407E-A947-70E740481C1C}">
                <a14:useLocalDpi xmlns:a14="http://schemas.microsoft.com/office/drawing/2010/main" val="0"/>
              </a:ext>
            </a:extLst>
          </a:blip>
          <a:srcRect t="55851"/>
          <a:stretch/>
        </p:blipFill>
        <p:spPr>
          <a:xfrm>
            <a:off x="6284938" y="3069749"/>
            <a:ext cx="5812059" cy="2434483"/>
          </a:xfrm>
          <a:prstGeom prst="rect">
            <a:avLst/>
          </a:prstGeom>
        </p:spPr>
      </p:pic>
    </p:spTree>
    <p:extLst>
      <p:ext uri="{BB962C8B-B14F-4D97-AF65-F5344CB8AC3E}">
        <p14:creationId xmlns:p14="http://schemas.microsoft.com/office/powerpoint/2010/main" val="7862002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71</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547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PPO </a:t>
            </a:r>
            <a:r>
              <a:rPr lang="zh-CN" altLang="en-US" sz="2400" b="1" dirty="0">
                <a:solidFill>
                  <a:schemeClr val="bg1"/>
                </a:solidFill>
                <a:latin typeface="微软雅黑" panose="020B0503020204020204" pitchFamily="34" charset="-122"/>
                <a:ea typeface="微软雅黑" panose="020B0503020204020204" pitchFamily="34" charset="-122"/>
              </a:rPr>
              <a:t>微调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模型加载完成后对</a:t>
            </a:r>
            <a:r>
              <a:rPr lang="zh-CN" altLang="en-US" sz="2400" dirty="0">
                <a:solidFill>
                  <a:srgbClr val="0070C0"/>
                </a:solidFill>
                <a:latin typeface="Microsoft YaHei" panose="020B0503020204020204" pitchFamily="34" charset="-122"/>
                <a:ea typeface="Microsoft YaHei" panose="020B0503020204020204" pitchFamily="34" charset="-122"/>
              </a:rPr>
              <a:t>策略模型和评论模型</a:t>
            </a:r>
            <a:r>
              <a:rPr lang="zh-CN" altLang="en-US" sz="2400" dirty="0">
                <a:latin typeface="Microsoft YaHei" panose="020B0503020204020204" pitchFamily="34" charset="-122"/>
                <a:ea typeface="Microsoft YaHei" panose="020B0503020204020204" pitchFamily="34" charset="-122"/>
              </a:rPr>
              <a:t>进行封装，这两个模型会进行训练并且更新模型参数，奖励模型和参考模型则不参与训练。</a:t>
            </a:r>
          </a:p>
        </p:txBody>
      </p:sp>
      <p:pic>
        <p:nvPicPr>
          <p:cNvPr id="13" name="Picture 12">
            <a:extLst>
              <a:ext uri="{FF2B5EF4-FFF2-40B4-BE49-F238E27FC236}">
                <a16:creationId xmlns:a16="http://schemas.microsoft.com/office/drawing/2014/main" id="{E97FD37A-239F-5645-E58D-17012B517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9433" y="2005759"/>
            <a:ext cx="7215579" cy="1398018"/>
          </a:xfrm>
          <a:prstGeom prst="rect">
            <a:avLst/>
          </a:prstGeom>
        </p:spPr>
      </p:pic>
      <p:pic>
        <p:nvPicPr>
          <p:cNvPr id="16" name="Picture 15">
            <a:extLst>
              <a:ext uri="{FF2B5EF4-FFF2-40B4-BE49-F238E27FC236}">
                <a16:creationId xmlns:a16="http://schemas.microsoft.com/office/drawing/2014/main" id="{2CDD3F12-BB65-C5F0-8AF8-6CA0B8986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9432" y="3356463"/>
            <a:ext cx="7215579" cy="3365012"/>
          </a:xfrm>
          <a:prstGeom prst="rect">
            <a:avLst/>
          </a:prstGeom>
        </p:spPr>
      </p:pic>
    </p:spTree>
    <p:extLst>
      <p:ext uri="{BB962C8B-B14F-4D97-AF65-F5344CB8AC3E}">
        <p14:creationId xmlns:p14="http://schemas.microsoft.com/office/powerpoint/2010/main" val="863991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72</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547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PPO </a:t>
            </a:r>
            <a:r>
              <a:rPr lang="zh-CN" altLang="en-US" sz="2400" b="1" dirty="0">
                <a:solidFill>
                  <a:schemeClr val="bg1"/>
                </a:solidFill>
                <a:latin typeface="微软雅黑" panose="020B0503020204020204" pitchFamily="34" charset="-122"/>
                <a:ea typeface="微软雅黑" panose="020B0503020204020204" pitchFamily="34" charset="-122"/>
              </a:rPr>
              <a:t>微调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3" name="TextBox 2">
            <a:extLst>
              <a:ext uri="{FF2B5EF4-FFF2-40B4-BE49-F238E27FC236}">
                <a16:creationId xmlns:a16="http://schemas.microsoft.com/office/drawing/2014/main" id="{C9149752-2D60-C452-573A-7B3AA9166A20}"/>
              </a:ext>
            </a:extLst>
          </p:cNvPr>
          <p:cNvSpPr txBox="1"/>
          <p:nvPr/>
        </p:nvSpPr>
        <p:spPr>
          <a:xfrm>
            <a:off x="382587" y="996919"/>
            <a:ext cx="11377612" cy="1672958"/>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接下来将进行经验采样的过程，分为以下几个步骤。</a:t>
            </a:r>
          </a:p>
          <a:p>
            <a:pPr algn="just">
              <a:lnSpc>
                <a:spcPct val="125000"/>
              </a:lnSpc>
              <a:spcBef>
                <a:spcPts val="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1</a:t>
            </a:r>
            <a:r>
              <a:rPr lang="zh-CN" altLang="en-US" sz="2000" dirty="0">
                <a:latin typeface="Microsoft YaHei" panose="020B0503020204020204" pitchFamily="34" charset="-122"/>
                <a:ea typeface="Microsoft YaHei" panose="020B0503020204020204" pitchFamily="34" charset="-122"/>
              </a:rPr>
              <a:t>）读取输入数据，并使用策略模型生成对应回复。</a:t>
            </a:r>
          </a:p>
          <a:p>
            <a:pPr algn="just">
              <a:lnSpc>
                <a:spcPct val="125000"/>
              </a:lnSpc>
              <a:spcBef>
                <a:spcPts val="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2</a:t>
            </a:r>
            <a:r>
              <a:rPr lang="zh-CN" altLang="en-US" sz="2000" dirty="0">
                <a:latin typeface="Microsoft YaHei" panose="020B0503020204020204" pitchFamily="34" charset="-122"/>
                <a:ea typeface="Microsoft YaHei" panose="020B0503020204020204" pitchFamily="34" charset="-122"/>
              </a:rPr>
              <a:t>）使用奖励模型对回复进行打分。</a:t>
            </a:r>
          </a:p>
          <a:p>
            <a:pPr algn="just">
              <a:lnSpc>
                <a:spcPct val="125000"/>
              </a:lnSpc>
              <a:spcBef>
                <a:spcPts val="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3</a:t>
            </a:r>
            <a:r>
              <a:rPr lang="zh-CN" altLang="en-US" sz="2000" dirty="0">
                <a:latin typeface="Microsoft YaHei" panose="020B0503020204020204" pitchFamily="34" charset="-122"/>
                <a:ea typeface="Microsoft YaHei" panose="020B0503020204020204" pitchFamily="34" charset="-122"/>
              </a:rPr>
              <a:t>）将回复和策略模型输出概率等信息记录到经验缓冲区内。</a:t>
            </a:r>
          </a:p>
        </p:txBody>
      </p:sp>
      <p:pic>
        <p:nvPicPr>
          <p:cNvPr id="5" name="Picture 4">
            <a:extLst>
              <a:ext uri="{FF2B5EF4-FFF2-40B4-BE49-F238E27FC236}">
                <a16:creationId xmlns:a16="http://schemas.microsoft.com/office/drawing/2014/main" id="{69A91BD9-DBC3-93A1-7DDC-ADA3C9BB7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5464" y="2669876"/>
            <a:ext cx="6505788" cy="3968429"/>
          </a:xfrm>
          <a:prstGeom prst="rect">
            <a:avLst/>
          </a:prstGeom>
        </p:spPr>
      </p:pic>
    </p:spTree>
    <p:extLst>
      <p:ext uri="{BB962C8B-B14F-4D97-AF65-F5344CB8AC3E}">
        <p14:creationId xmlns:p14="http://schemas.microsoft.com/office/powerpoint/2010/main" val="38987650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73</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547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PPO </a:t>
            </a:r>
            <a:r>
              <a:rPr lang="zh-CN" altLang="en-US" sz="2400" b="1" dirty="0">
                <a:solidFill>
                  <a:schemeClr val="bg1"/>
                </a:solidFill>
                <a:latin typeface="微软雅黑" panose="020B0503020204020204" pitchFamily="34" charset="-122"/>
                <a:ea typeface="微软雅黑" panose="020B0503020204020204" pitchFamily="34" charset="-122"/>
              </a:rPr>
              <a:t>微调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13" name="Picture 12">
            <a:extLst>
              <a:ext uri="{FF2B5EF4-FFF2-40B4-BE49-F238E27FC236}">
                <a16:creationId xmlns:a16="http://schemas.microsoft.com/office/drawing/2014/main" id="{7331F2D6-9E5F-223B-D9D3-E64F37D34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354"/>
            <a:ext cx="5826205" cy="4262184"/>
          </a:xfrm>
          <a:prstGeom prst="rect">
            <a:avLst/>
          </a:prstGeom>
        </p:spPr>
      </p:pic>
      <p:pic>
        <p:nvPicPr>
          <p:cNvPr id="15" name="Picture 14">
            <a:extLst>
              <a:ext uri="{FF2B5EF4-FFF2-40B4-BE49-F238E27FC236}">
                <a16:creationId xmlns:a16="http://schemas.microsoft.com/office/drawing/2014/main" id="{3612897B-4624-A48D-8C8A-A1EEBB9B8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68354"/>
            <a:ext cx="5826205" cy="3145037"/>
          </a:xfrm>
          <a:prstGeom prst="rect">
            <a:avLst/>
          </a:prstGeom>
        </p:spPr>
      </p:pic>
    </p:spTree>
    <p:extLst>
      <p:ext uri="{BB962C8B-B14F-4D97-AF65-F5344CB8AC3E}">
        <p14:creationId xmlns:p14="http://schemas.microsoft.com/office/powerpoint/2010/main" val="21295730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74</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547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PPO </a:t>
            </a:r>
            <a:r>
              <a:rPr lang="zh-CN" altLang="en-US" sz="2400" b="1" dirty="0">
                <a:solidFill>
                  <a:schemeClr val="bg1"/>
                </a:solidFill>
                <a:latin typeface="微软雅黑" panose="020B0503020204020204" pitchFamily="34" charset="-122"/>
                <a:ea typeface="微软雅黑" panose="020B0503020204020204" pitchFamily="34" charset="-122"/>
              </a:rPr>
              <a:t>微调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90DFEADC-73B2-4660-3BF6-4F679CD55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1" y="1407535"/>
            <a:ext cx="5939440" cy="3582224"/>
          </a:xfrm>
          <a:prstGeom prst="rect">
            <a:avLst/>
          </a:prstGeom>
        </p:spPr>
      </p:pic>
      <p:pic>
        <p:nvPicPr>
          <p:cNvPr id="14" name="Picture 13">
            <a:extLst>
              <a:ext uri="{FF2B5EF4-FFF2-40B4-BE49-F238E27FC236}">
                <a16:creationId xmlns:a16="http://schemas.microsoft.com/office/drawing/2014/main" id="{2E64A600-FC71-170B-915D-C63A03DE47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811" y="928687"/>
            <a:ext cx="5939439" cy="3876363"/>
          </a:xfrm>
          <a:prstGeom prst="rect">
            <a:avLst/>
          </a:prstGeom>
        </p:spPr>
      </p:pic>
      <p:pic>
        <p:nvPicPr>
          <p:cNvPr id="17" name="Picture 16">
            <a:extLst>
              <a:ext uri="{FF2B5EF4-FFF2-40B4-BE49-F238E27FC236}">
                <a16:creationId xmlns:a16="http://schemas.microsoft.com/office/drawing/2014/main" id="{D6078175-5701-F725-94DD-DC6583EAB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9715" y="4805050"/>
            <a:ext cx="5773056" cy="1984487"/>
          </a:xfrm>
          <a:prstGeom prst="rect">
            <a:avLst/>
          </a:prstGeom>
        </p:spPr>
      </p:pic>
    </p:spTree>
    <p:extLst>
      <p:ext uri="{BB962C8B-B14F-4D97-AF65-F5344CB8AC3E}">
        <p14:creationId xmlns:p14="http://schemas.microsoft.com/office/powerpoint/2010/main" val="17444676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75</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547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PPO </a:t>
            </a:r>
            <a:r>
              <a:rPr lang="zh-CN" altLang="en-US" sz="2400" b="1" dirty="0">
                <a:solidFill>
                  <a:schemeClr val="bg1"/>
                </a:solidFill>
                <a:latin typeface="微软雅黑" panose="020B0503020204020204" pitchFamily="34" charset="-122"/>
                <a:ea typeface="微软雅黑" panose="020B0503020204020204" pitchFamily="34" charset="-122"/>
              </a:rPr>
              <a:t>微调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5" name="TextBox 4">
            <a:extLst>
              <a:ext uri="{FF2B5EF4-FFF2-40B4-BE49-F238E27FC236}">
                <a16:creationId xmlns:a16="http://schemas.microsoft.com/office/drawing/2014/main" id="{F1F5BD19-F7A7-7BDD-B918-207D53A9764E}"/>
              </a:ext>
            </a:extLst>
          </p:cNvPr>
          <p:cNvSpPr txBox="1"/>
          <p:nvPr/>
        </p:nvSpPr>
        <p:spPr>
          <a:xfrm>
            <a:off x="315107" y="1030287"/>
            <a:ext cx="11753849" cy="973472"/>
          </a:xfrm>
          <a:prstGeom prst="rect">
            <a:avLst/>
          </a:prstGeom>
          <a:noFill/>
        </p:spPr>
        <p:txBody>
          <a:bodyPr wrap="square">
            <a:spAutoFit/>
          </a:bodyPr>
          <a:lstStyle/>
          <a:p>
            <a:pPr algn="just">
              <a:lnSpc>
                <a:spcPct val="125000"/>
              </a:lnSpc>
            </a:pPr>
            <a:r>
              <a:rPr lang="zh-CN" altLang="en-US" sz="2400" dirty="0">
                <a:latin typeface="Microsoft YaHei" panose="020B0503020204020204" pitchFamily="34" charset="-122"/>
                <a:ea typeface="Microsoft YaHei" panose="020B0503020204020204" pitchFamily="34" charset="-122"/>
              </a:rPr>
              <a:t>然后，使用广义优势估计算法，基于经验缓冲区中的数据计算优势函数和回报函数。将估计值重新使用</a:t>
            </a:r>
            <a:r>
              <a:rPr lang="en-US" sz="2400" dirty="0" err="1">
                <a:latin typeface="Microsoft YaHei" panose="020B0503020204020204" pitchFamily="34" charset="-122"/>
                <a:ea typeface="Microsoft YaHei" panose="020B0503020204020204" pitchFamily="34" charset="-122"/>
              </a:rPr>
              <a:t>data_helper</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进行封装，对策略模型和评论模型进行训练。</a:t>
            </a:r>
          </a:p>
        </p:txBody>
      </p:sp>
      <p:pic>
        <p:nvPicPr>
          <p:cNvPr id="13" name="Picture 12">
            <a:extLst>
              <a:ext uri="{FF2B5EF4-FFF2-40B4-BE49-F238E27FC236}">
                <a16:creationId xmlns:a16="http://schemas.microsoft.com/office/drawing/2014/main" id="{67186FAE-47FA-4CC3-A750-BF61B72ABA22}"/>
              </a:ext>
            </a:extLst>
          </p:cNvPr>
          <p:cNvPicPr>
            <a:picLocks noChangeAspect="1"/>
          </p:cNvPicPr>
          <p:nvPr/>
        </p:nvPicPr>
        <p:blipFill>
          <a:blip r:embed="rId3"/>
          <a:stretch>
            <a:fillRect/>
          </a:stretch>
        </p:blipFill>
        <p:spPr>
          <a:xfrm>
            <a:off x="579128" y="2119646"/>
            <a:ext cx="5422075" cy="4420815"/>
          </a:xfrm>
          <a:prstGeom prst="rect">
            <a:avLst/>
          </a:prstGeom>
        </p:spPr>
      </p:pic>
      <p:pic>
        <p:nvPicPr>
          <p:cNvPr id="16" name="Picture 15">
            <a:extLst>
              <a:ext uri="{FF2B5EF4-FFF2-40B4-BE49-F238E27FC236}">
                <a16:creationId xmlns:a16="http://schemas.microsoft.com/office/drawing/2014/main" id="{282EFA56-1CAE-550D-49C0-5824D8EF1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100" y="2148852"/>
            <a:ext cx="5422075" cy="3678861"/>
          </a:xfrm>
          <a:prstGeom prst="rect">
            <a:avLst/>
          </a:prstGeom>
        </p:spPr>
      </p:pic>
    </p:spTree>
    <p:extLst>
      <p:ext uri="{BB962C8B-B14F-4D97-AF65-F5344CB8AC3E}">
        <p14:creationId xmlns:p14="http://schemas.microsoft.com/office/powerpoint/2010/main" val="29994446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76</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547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PPO </a:t>
            </a:r>
            <a:r>
              <a:rPr lang="zh-CN" altLang="en-US" sz="2400" b="1" dirty="0">
                <a:solidFill>
                  <a:schemeClr val="bg1"/>
                </a:solidFill>
                <a:latin typeface="微软雅黑" panose="020B0503020204020204" pitchFamily="34" charset="-122"/>
                <a:ea typeface="微软雅黑" panose="020B0503020204020204" pitchFamily="34" charset="-122"/>
              </a:rPr>
              <a:t>微调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90F68C0F-F471-47A8-F14E-1C008EF58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96" y="1842469"/>
            <a:ext cx="5359447" cy="3173062"/>
          </a:xfrm>
          <a:prstGeom prst="rect">
            <a:avLst/>
          </a:prstGeom>
        </p:spPr>
      </p:pic>
      <p:pic>
        <p:nvPicPr>
          <p:cNvPr id="15" name="Picture 14">
            <a:extLst>
              <a:ext uri="{FF2B5EF4-FFF2-40B4-BE49-F238E27FC236}">
                <a16:creationId xmlns:a16="http://schemas.microsoft.com/office/drawing/2014/main" id="{27728DFD-E04A-A8A2-2AA5-9603AB4EB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7561" y="0"/>
            <a:ext cx="5752638" cy="6858000"/>
          </a:xfrm>
          <a:prstGeom prst="rect">
            <a:avLst/>
          </a:prstGeom>
        </p:spPr>
      </p:pic>
    </p:spTree>
    <p:extLst>
      <p:ext uri="{BB962C8B-B14F-4D97-AF65-F5344CB8AC3E}">
        <p14:creationId xmlns:p14="http://schemas.microsoft.com/office/powerpoint/2010/main" val="5431702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77</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547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PPO </a:t>
            </a:r>
            <a:r>
              <a:rPr lang="zh-CN" altLang="en-US" sz="2400" b="1" dirty="0">
                <a:solidFill>
                  <a:schemeClr val="bg1"/>
                </a:solidFill>
                <a:latin typeface="微软雅黑" panose="020B0503020204020204" pitchFamily="34" charset="-122"/>
                <a:ea typeface="微软雅黑" panose="020B0503020204020204" pitchFamily="34" charset="-122"/>
              </a:rPr>
              <a:t>微调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5" name="TextBox 4">
            <a:extLst>
              <a:ext uri="{FF2B5EF4-FFF2-40B4-BE49-F238E27FC236}">
                <a16:creationId xmlns:a16="http://schemas.microsoft.com/office/drawing/2014/main" id="{1353EF1A-B9D0-73EB-37D4-ADBB35ACAF7F}"/>
              </a:ext>
            </a:extLst>
          </p:cNvPr>
          <p:cNvSpPr txBox="1"/>
          <p:nvPr/>
        </p:nvSpPr>
        <p:spPr>
          <a:xfrm>
            <a:off x="382587" y="996919"/>
            <a:ext cx="5441206" cy="1435136"/>
          </a:xfrm>
          <a:prstGeom prst="rect">
            <a:avLst/>
          </a:prstGeom>
          <a:noFill/>
        </p:spPr>
        <p:txBody>
          <a:bodyPr wrap="square">
            <a:spAutoFit/>
          </a:bodyPr>
          <a:lstStyle/>
          <a:p>
            <a:pPr algn="just">
              <a:lnSpc>
                <a:spcPct val="125000"/>
              </a:lnSpc>
            </a:pPr>
            <a:r>
              <a:rPr lang="zh-CN" altLang="en-US" sz="2400" dirty="0">
                <a:latin typeface="Microsoft YaHei" panose="020B0503020204020204" pitchFamily="34" charset="-122"/>
                <a:ea typeface="Microsoft YaHei" panose="020B0503020204020204" pitchFamily="34" charset="-122"/>
              </a:rPr>
              <a:t>最后，对策略模型和评论模型进行更新。之后，重复上述过程，从环境中采样并且使用</a:t>
            </a:r>
            <a:r>
              <a:rPr lang="en-US" sz="2400" dirty="0">
                <a:latin typeface="Microsoft YaHei" panose="020B0503020204020204" pitchFamily="34" charset="-122"/>
                <a:ea typeface="Microsoft YaHei" panose="020B0503020204020204" pitchFamily="34" charset="-122"/>
              </a:rPr>
              <a:t>PPO</a:t>
            </a:r>
            <a:r>
              <a:rPr lang="zh-CN" altLang="en-US" sz="2400" dirty="0">
                <a:latin typeface="Microsoft YaHei" panose="020B0503020204020204" pitchFamily="34" charset="-122"/>
                <a:ea typeface="Microsoft YaHei" panose="020B0503020204020204" pitchFamily="34" charset="-122"/>
              </a:rPr>
              <a:t>算法持续优化策略模型。</a:t>
            </a:r>
          </a:p>
        </p:txBody>
      </p:sp>
      <p:pic>
        <p:nvPicPr>
          <p:cNvPr id="14" name="Picture 13">
            <a:extLst>
              <a:ext uri="{FF2B5EF4-FFF2-40B4-BE49-F238E27FC236}">
                <a16:creationId xmlns:a16="http://schemas.microsoft.com/office/drawing/2014/main" id="{59DBEC68-83DD-71C9-FD82-A74126B2B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930" y="868065"/>
            <a:ext cx="4633458" cy="5880558"/>
          </a:xfrm>
          <a:prstGeom prst="rect">
            <a:avLst/>
          </a:prstGeom>
        </p:spPr>
      </p:pic>
    </p:spTree>
    <p:extLst>
      <p:ext uri="{BB962C8B-B14F-4D97-AF65-F5344CB8AC3E}">
        <p14:creationId xmlns:p14="http://schemas.microsoft.com/office/powerpoint/2010/main" val="19580223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78</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547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400" b="1" dirty="0">
                <a:solidFill>
                  <a:schemeClr val="bg1"/>
                </a:solidFill>
                <a:latin typeface="微软雅黑" panose="020B0503020204020204" pitchFamily="34" charset="-122"/>
                <a:ea typeface="微软雅黑" panose="020B0503020204020204" pitchFamily="34" charset="-122"/>
              </a:rPr>
              <a:t>PPO </a:t>
            </a:r>
            <a:r>
              <a:rPr lang="zh-CN" altLang="en-US" sz="2400" b="1" dirty="0">
                <a:solidFill>
                  <a:schemeClr val="bg1"/>
                </a:solidFill>
                <a:latin typeface="微软雅黑" panose="020B0503020204020204" pitchFamily="34" charset="-122"/>
                <a:ea typeface="微软雅黑" panose="020B0503020204020204" pitchFamily="34" charset="-122"/>
              </a:rPr>
              <a:t>微调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4" name="Picture 3">
            <a:extLst>
              <a:ext uri="{FF2B5EF4-FFF2-40B4-BE49-F238E27FC236}">
                <a16:creationId xmlns:a16="http://schemas.microsoft.com/office/drawing/2014/main" id="{C42A6C2D-8EF0-8AD2-4BCE-CFB8F07D7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8754" y="1201575"/>
            <a:ext cx="5532046" cy="5337337"/>
          </a:xfrm>
          <a:prstGeom prst="rect">
            <a:avLst/>
          </a:prstGeom>
        </p:spPr>
      </p:pic>
      <p:pic>
        <p:nvPicPr>
          <p:cNvPr id="13" name="Picture 12">
            <a:extLst>
              <a:ext uri="{FF2B5EF4-FFF2-40B4-BE49-F238E27FC236}">
                <a16:creationId xmlns:a16="http://schemas.microsoft.com/office/drawing/2014/main" id="{053A9B70-95C2-23C3-450A-A9702816A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9" y="928686"/>
            <a:ext cx="4665647" cy="5892937"/>
          </a:xfrm>
          <a:prstGeom prst="rect">
            <a:avLst/>
          </a:prstGeom>
        </p:spPr>
      </p:pic>
    </p:spTree>
    <p:extLst>
      <p:ext uri="{BB962C8B-B14F-4D97-AF65-F5344CB8AC3E}">
        <p14:creationId xmlns:p14="http://schemas.microsoft.com/office/powerpoint/2010/main" val="13666815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9">
            <a:extLst>
              <a:ext uri="{FF2B5EF4-FFF2-40B4-BE49-F238E27FC236}">
                <a16:creationId xmlns:a16="http://schemas.microsoft.com/office/drawing/2014/main" id="{1ABDC92A-F37B-36DE-2BFE-B2A3EE4BC7D9}"/>
              </a:ext>
            </a:extLst>
          </p:cNvPr>
          <p:cNvSpPr>
            <a:spLocks noChangeArrowheads="1"/>
          </p:cNvSpPr>
          <p:nvPr/>
        </p:nvSpPr>
        <p:spPr bwMode="auto">
          <a:xfrm>
            <a:off x="610868" y="5016981"/>
            <a:ext cx="5676900" cy="782450"/>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515782"/>
            <a:ext cx="3736976" cy="534629"/>
            <a:chOff x="1129" y="-1"/>
            <a:chExt cx="5407385"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402788"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基于人类反馈的强化学习</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51578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176183"/>
            <a:ext cx="3733800" cy="488950"/>
            <a:chOff x="1129" y="0"/>
            <a:chExt cx="5402789"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奖励模型</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176183"/>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3836583"/>
            <a:ext cx="3733800" cy="488950"/>
            <a:chOff x="1129" y="0"/>
            <a:chExt cx="5402789"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4465679"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近端策略优化</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3836583"/>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60056" y="1264443"/>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79</a:t>
            </a:fld>
            <a:endParaRPr lang="zh-CN" altLang="en-US"/>
          </a:p>
        </p:txBody>
      </p:sp>
      <p:grpSp>
        <p:nvGrpSpPr>
          <p:cNvPr id="3" name="组合 21">
            <a:extLst>
              <a:ext uri="{FF2B5EF4-FFF2-40B4-BE49-F238E27FC236}">
                <a16:creationId xmlns:a16="http://schemas.microsoft.com/office/drawing/2014/main" id="{8849A401-86D8-4AE3-9658-2C2B38D66A73}"/>
              </a:ext>
            </a:extLst>
          </p:cNvPr>
          <p:cNvGrpSpPr>
            <a:grpSpLocks/>
          </p:cNvGrpSpPr>
          <p:nvPr/>
        </p:nvGrpSpPr>
        <p:grpSpPr bwMode="auto">
          <a:xfrm>
            <a:off x="2355848" y="4503331"/>
            <a:ext cx="3733800" cy="488950"/>
            <a:chOff x="1129" y="0"/>
            <a:chExt cx="5402789" cy="489600"/>
          </a:xfrm>
        </p:grpSpPr>
        <p:sp>
          <p:nvSpPr>
            <p:cNvPr id="4" name="矩形 25">
              <a:extLst>
                <a:ext uri="{FF2B5EF4-FFF2-40B4-BE49-F238E27FC236}">
                  <a16:creationId xmlns:a16="http://schemas.microsoft.com/office/drawing/2014/main" id="{408BA91B-3932-A4AA-2DB7-7BF94250EAF1}"/>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440E2176-C2E1-5B0F-CCC5-9869D384D4B5}"/>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en-US" altLang="zh-CN" sz="2000" b="1" dirty="0">
                  <a:solidFill>
                    <a:srgbClr val="0070C0"/>
                  </a:solidFill>
                  <a:latin typeface="微软雅黑" panose="020B0503020204020204" pitchFamily="34" charset="-122"/>
                  <a:ea typeface="微软雅黑" panose="020B0503020204020204" pitchFamily="34" charset="-122"/>
                </a:rPr>
                <a:t>MOSS-RLHF</a:t>
              </a:r>
              <a:r>
                <a:rPr lang="zh-CN" altLang="en-US" sz="2000" b="1" dirty="0">
                  <a:solidFill>
                    <a:srgbClr val="0070C0"/>
                  </a:solidFill>
                  <a:latin typeface="微软雅黑" panose="020B0503020204020204" pitchFamily="34" charset="-122"/>
                  <a:ea typeface="微软雅黑" panose="020B0503020204020204" pitchFamily="34" charset="-122"/>
                </a:rPr>
                <a:t>实践</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9B38E92C-4111-EE5A-7ECE-3405E3ED4E9A}"/>
              </a:ext>
            </a:extLst>
          </p:cNvPr>
          <p:cNvGrpSpPr>
            <a:grpSpLocks/>
          </p:cNvGrpSpPr>
          <p:nvPr/>
        </p:nvGrpSpPr>
        <p:grpSpPr bwMode="auto">
          <a:xfrm>
            <a:off x="841373" y="4503331"/>
            <a:ext cx="1328550" cy="488950"/>
            <a:chOff x="0" y="0"/>
            <a:chExt cx="1328685" cy="489600"/>
          </a:xfrm>
        </p:grpSpPr>
        <p:sp>
          <p:nvSpPr>
            <p:cNvPr id="7" name="矩形 23">
              <a:extLst>
                <a:ext uri="{FF2B5EF4-FFF2-40B4-BE49-F238E27FC236}">
                  <a16:creationId xmlns:a16="http://schemas.microsoft.com/office/drawing/2014/main" id="{8D99F5EA-66CC-ECA4-F4C1-69CFC8C2726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A9412683-0DC5-39A3-3CE5-AFA951C7D313}"/>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9" name="组合 21">
            <a:extLst>
              <a:ext uri="{FF2B5EF4-FFF2-40B4-BE49-F238E27FC236}">
                <a16:creationId xmlns:a16="http://schemas.microsoft.com/office/drawing/2014/main" id="{78AB4BFA-8DD2-F510-DD76-6106AC348844}"/>
              </a:ext>
            </a:extLst>
          </p:cNvPr>
          <p:cNvGrpSpPr>
            <a:grpSpLocks/>
          </p:cNvGrpSpPr>
          <p:nvPr/>
        </p:nvGrpSpPr>
        <p:grpSpPr bwMode="auto">
          <a:xfrm>
            <a:off x="2362200" y="5163731"/>
            <a:ext cx="4101008" cy="488950"/>
            <a:chOff x="1129" y="0"/>
            <a:chExt cx="5934137" cy="489600"/>
          </a:xfrm>
        </p:grpSpPr>
        <p:sp>
          <p:nvSpPr>
            <p:cNvPr id="10" name="矩形 25">
              <a:extLst>
                <a:ext uri="{FF2B5EF4-FFF2-40B4-BE49-F238E27FC236}">
                  <a16:creationId xmlns:a16="http://schemas.microsoft.com/office/drawing/2014/main" id="{DC326F3D-2B37-9CC2-FCE3-927B7D91D26D}"/>
                </a:ext>
              </a:extLst>
            </p:cNvPr>
            <p:cNvSpPr>
              <a:spLocks noChangeArrowheads="1"/>
            </p:cNvSpPr>
            <p:nvPr/>
          </p:nvSpPr>
          <p:spPr bwMode="auto">
            <a:xfrm>
              <a:off x="1129" y="0"/>
              <a:ext cx="5402789"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1" name="Rectangle 6">
              <a:extLst>
                <a:ext uri="{FF2B5EF4-FFF2-40B4-BE49-F238E27FC236}">
                  <a16:creationId xmlns:a16="http://schemas.microsoft.com/office/drawing/2014/main" id="{7A6D0578-9028-9444-1698-94580BDC4380}"/>
                </a:ext>
              </a:extLst>
            </p:cNvPr>
            <p:cNvSpPr>
              <a:spLocks noChangeArrowheads="1"/>
            </p:cNvSpPr>
            <p:nvPr/>
          </p:nvSpPr>
          <p:spPr bwMode="auto">
            <a:xfrm>
              <a:off x="532478" y="45775"/>
              <a:ext cx="5402788"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实践思考</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2" name="组合 22">
            <a:extLst>
              <a:ext uri="{FF2B5EF4-FFF2-40B4-BE49-F238E27FC236}">
                <a16:creationId xmlns:a16="http://schemas.microsoft.com/office/drawing/2014/main" id="{C35294D8-D0A4-396E-2123-E08F621B26BE}"/>
              </a:ext>
            </a:extLst>
          </p:cNvPr>
          <p:cNvGrpSpPr>
            <a:grpSpLocks/>
          </p:cNvGrpSpPr>
          <p:nvPr/>
        </p:nvGrpSpPr>
        <p:grpSpPr bwMode="auto">
          <a:xfrm>
            <a:off x="847725" y="5163731"/>
            <a:ext cx="1328550" cy="488950"/>
            <a:chOff x="0" y="0"/>
            <a:chExt cx="1328685" cy="489600"/>
          </a:xfrm>
        </p:grpSpPr>
        <p:sp>
          <p:nvSpPr>
            <p:cNvPr id="13" name="矩形 23">
              <a:extLst>
                <a:ext uri="{FF2B5EF4-FFF2-40B4-BE49-F238E27FC236}">
                  <a16:creationId xmlns:a16="http://schemas.microsoft.com/office/drawing/2014/main" id="{AB4897E4-4024-51CC-227A-7C7C4FF5099B}"/>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4" name="文本框 24">
              <a:extLst>
                <a:ext uri="{FF2B5EF4-FFF2-40B4-BE49-F238E27FC236}">
                  <a16:creationId xmlns:a16="http://schemas.microsoft.com/office/drawing/2014/main" id="{E41593EF-BD2B-D351-F46A-179026B6B89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08829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2974019"/>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总体来说，强化学习的目标就是让智能体通过与环境的互动，学习到一个策略，使其在将来能够获得的奖励最大化。这使得强化学习不总是关注短期奖励，而是在短期奖励与远期奖励之间找到平衡。</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智能体与环境的不断交互过程中，会获得很多观测</a:t>
            </a:r>
            <a:r>
              <a:rPr lang="en-US" altLang="zh-CN" sz="2400" dirty="0">
                <a:latin typeface="Microsoft YaHei" panose="020B0503020204020204" pitchFamily="34" charset="-122"/>
                <a:ea typeface="Microsoft YaHei" panose="020B0503020204020204" pitchFamily="34" charset="-122"/>
              </a:rPr>
              <a:t>oi</a:t>
            </a:r>
            <a:r>
              <a:rPr lang="zh-CN" altLang="en-US" sz="2400" dirty="0">
                <a:latin typeface="Microsoft YaHei" panose="020B0503020204020204" pitchFamily="34" charset="-122"/>
                <a:ea typeface="Microsoft YaHei" panose="020B0503020204020204" pitchFamily="34" charset="-122"/>
              </a:rPr>
              <a:t>。针对每一个观测，智能体会采取一个动作 </a:t>
            </a:r>
            <a:r>
              <a:rPr lang="en-US" altLang="zh-CN" sz="2400" dirty="0">
                <a:latin typeface="Microsoft YaHei" panose="020B0503020204020204" pitchFamily="34" charset="-122"/>
                <a:ea typeface="Microsoft YaHei" panose="020B0503020204020204" pitchFamily="34" charset="-122"/>
              </a:rPr>
              <a:t>a</a:t>
            </a:r>
            <a:r>
              <a:rPr lang="en-US" altLang="zh-CN" sz="2400" baseline="-25000" dirty="0">
                <a:latin typeface="Microsoft YaHei" panose="020B0503020204020204" pitchFamily="34" charset="-122"/>
                <a:ea typeface="Microsoft YaHei" panose="020B0503020204020204" pitchFamily="34" charset="-122"/>
              </a:rPr>
              <a:t>i</a:t>
            </a:r>
            <a:r>
              <a:rPr lang="zh-CN" altLang="en-US" sz="2400" dirty="0">
                <a:latin typeface="Microsoft YaHei" panose="020B0503020204020204" pitchFamily="34" charset="-122"/>
                <a:ea typeface="Microsoft YaHei" panose="020B0503020204020204" pitchFamily="34" charset="-122"/>
              </a:rPr>
              <a:t>，也会得到一个奖励 </a:t>
            </a:r>
            <a:r>
              <a:rPr lang="en-US" altLang="zh-CN" sz="2400" dirty="0" err="1">
                <a:latin typeface="Microsoft YaHei" panose="020B0503020204020204" pitchFamily="34" charset="-122"/>
                <a:ea typeface="Microsoft YaHei" panose="020B0503020204020204" pitchFamily="34" charset="-122"/>
              </a:rPr>
              <a:t>r</a:t>
            </a:r>
            <a:r>
              <a:rPr lang="en-US" altLang="zh-CN" sz="2400" baseline="-25000" dirty="0" err="1">
                <a:latin typeface="Microsoft YaHei" panose="020B0503020204020204" pitchFamily="34" charset="-122"/>
                <a:ea typeface="Microsoft YaHei" panose="020B0503020204020204" pitchFamily="34" charset="-122"/>
              </a:rPr>
              <a:t>i</a:t>
            </a:r>
            <a:r>
              <a:rPr lang="zh-CN" altLang="en-US" sz="2400" dirty="0">
                <a:latin typeface="Microsoft YaHei" panose="020B0503020204020204" pitchFamily="34" charset="-122"/>
                <a:ea typeface="Microsoft YaHei" panose="020B0503020204020204" pitchFamily="34" charset="-122"/>
              </a:rPr>
              <a:t>。可以定义历史</a:t>
            </a:r>
            <a:r>
              <a:rPr lang="en-US" altLang="zh-CN" sz="2400" dirty="0" err="1">
                <a:latin typeface="Microsoft YaHei" panose="020B0503020204020204" pitchFamily="34" charset="-122"/>
                <a:ea typeface="Microsoft YaHei" panose="020B0503020204020204" pitchFamily="34" charset="-122"/>
              </a:rPr>
              <a:t>H</a:t>
            </a:r>
            <a:r>
              <a:rPr lang="en-US" altLang="zh-CN" sz="2400" baseline="-25000" dirty="0" err="1">
                <a:latin typeface="Microsoft YaHei" panose="020B0503020204020204" pitchFamily="34" charset="-122"/>
                <a:ea typeface="Microsoft YaHei" panose="020B0503020204020204" pitchFamily="34" charset="-122"/>
              </a:rPr>
              <a:t>t</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是观测、动作、奖励的序列：</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强化学习概述</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pic>
        <p:nvPicPr>
          <p:cNvPr id="3" name="Picture 2">
            <a:extLst>
              <a:ext uri="{FF2B5EF4-FFF2-40B4-BE49-F238E27FC236}">
                <a16:creationId xmlns:a16="http://schemas.microsoft.com/office/drawing/2014/main" id="{5C690FED-4BC3-9F2A-0A0B-CA5CC9804E76}"/>
              </a:ext>
            </a:extLst>
          </p:cNvPr>
          <p:cNvPicPr>
            <a:picLocks noChangeAspect="1"/>
          </p:cNvPicPr>
          <p:nvPr/>
        </p:nvPicPr>
        <p:blipFill>
          <a:blip r:embed="rId3"/>
          <a:stretch>
            <a:fillRect/>
          </a:stretch>
        </p:blipFill>
        <p:spPr>
          <a:xfrm>
            <a:off x="4311650" y="3774057"/>
            <a:ext cx="3568700" cy="279400"/>
          </a:xfrm>
          <a:prstGeom prst="rect">
            <a:avLst/>
          </a:prstGeom>
        </p:spPr>
      </p:pic>
      <p:sp>
        <p:nvSpPr>
          <p:cNvPr id="5" name="TextBox 4">
            <a:extLst>
              <a:ext uri="{FF2B5EF4-FFF2-40B4-BE49-F238E27FC236}">
                <a16:creationId xmlns:a16="http://schemas.microsoft.com/office/drawing/2014/main" id="{DC4F4B61-46C9-3558-DBA8-0162F30C3C80}"/>
              </a:ext>
            </a:extLst>
          </p:cNvPr>
          <p:cNvSpPr txBox="1"/>
          <p:nvPr/>
        </p:nvSpPr>
        <p:spPr>
          <a:xfrm>
            <a:off x="382587" y="4213095"/>
            <a:ext cx="11195048" cy="973472"/>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由于智能体在采取当前动作时会依赖它之前得到的历史，因此可以把环境整体状态</a:t>
            </a:r>
            <a:r>
              <a:rPr lang="en-US" sz="2400" dirty="0">
                <a:latin typeface="Microsoft YaHei" panose="020B0503020204020204" pitchFamily="34" charset="-122"/>
                <a:ea typeface="Microsoft YaHei" panose="020B0503020204020204" pitchFamily="34" charset="-122"/>
              </a:rPr>
              <a:t>S</a:t>
            </a:r>
            <a:r>
              <a:rPr lang="en-US" sz="2400" baseline="-25000" dirty="0">
                <a:latin typeface="Microsoft YaHei" panose="020B0503020204020204" pitchFamily="34" charset="-122"/>
                <a:ea typeface="Microsoft YaHei" panose="020B0503020204020204" pitchFamily="34" charset="-122"/>
              </a:rPr>
              <a:t>t</a:t>
            </a:r>
            <a:r>
              <a:rPr lang="en-US"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看作关于历史的函数：</a:t>
            </a:r>
          </a:p>
        </p:txBody>
      </p:sp>
      <p:pic>
        <p:nvPicPr>
          <p:cNvPr id="14" name="Picture 13">
            <a:extLst>
              <a:ext uri="{FF2B5EF4-FFF2-40B4-BE49-F238E27FC236}">
                <a16:creationId xmlns:a16="http://schemas.microsoft.com/office/drawing/2014/main" id="{3D6F23CF-0B96-480D-416F-17BFC5EF6C19}"/>
              </a:ext>
            </a:extLst>
          </p:cNvPr>
          <p:cNvPicPr>
            <a:picLocks noChangeAspect="1"/>
          </p:cNvPicPr>
          <p:nvPr/>
        </p:nvPicPr>
        <p:blipFill>
          <a:blip r:embed="rId4"/>
          <a:stretch>
            <a:fillRect/>
          </a:stretch>
        </p:blipFill>
        <p:spPr>
          <a:xfrm>
            <a:off x="5262561" y="5304114"/>
            <a:ext cx="1435100" cy="317500"/>
          </a:xfrm>
          <a:prstGeom prst="rect">
            <a:avLst/>
          </a:prstGeom>
        </p:spPr>
      </p:pic>
    </p:spTree>
    <p:extLst>
      <p:ext uri="{BB962C8B-B14F-4D97-AF65-F5344CB8AC3E}">
        <p14:creationId xmlns:p14="http://schemas.microsoft.com/office/powerpoint/2010/main" val="7395115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80</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6.5</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实践思考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5" name="TextBox 4">
            <a:extLst>
              <a:ext uri="{FF2B5EF4-FFF2-40B4-BE49-F238E27FC236}">
                <a16:creationId xmlns:a16="http://schemas.microsoft.com/office/drawing/2014/main" id="{CCA60000-B6A3-C29B-9C89-8479302FAD53}"/>
              </a:ext>
            </a:extLst>
          </p:cNvPr>
          <p:cNvSpPr txBox="1"/>
          <p:nvPr/>
        </p:nvSpPr>
        <p:spPr>
          <a:xfrm>
            <a:off x="496496" y="1157659"/>
            <a:ext cx="10984303" cy="3743461"/>
          </a:xfrm>
          <a:prstGeom prst="rect">
            <a:avLst/>
          </a:prstGeom>
          <a:noFill/>
        </p:spPr>
        <p:txBody>
          <a:bodyPr wrap="square">
            <a:spAutoFit/>
          </a:bodyPr>
          <a:lstStyle/>
          <a:p>
            <a:pPr>
              <a:lnSpc>
                <a:spcPct val="125000"/>
              </a:lnSpc>
            </a:pPr>
            <a:r>
              <a:rPr lang="zh-CN" altLang="en-US" sz="2400" dirty="0">
                <a:effectLst/>
                <a:latin typeface="Microsoft YaHei" panose="020B0503020204020204" pitchFamily="34" charset="-122"/>
                <a:ea typeface="Microsoft YaHei" panose="020B0503020204020204" pitchFamily="34" charset="-122"/>
              </a:rPr>
              <a:t>在人类偏好数据的标注过程中，标注者需要对模型针对同一问题的多个回复进行评分。由于系统多次回复的内容相似，导致标注困难，标注者之间的评分一致性仅为</a:t>
            </a:r>
            <a:r>
              <a:rPr lang="en-US" altLang="zh-CN" sz="2400" dirty="0">
                <a:effectLst/>
                <a:latin typeface="Microsoft YaHei" panose="020B0503020204020204" pitchFamily="34" charset="-122"/>
                <a:ea typeface="Microsoft YaHei" panose="020B0503020204020204" pitchFamily="34" charset="-122"/>
              </a:rPr>
              <a:t>60% ∼ 70%</a:t>
            </a:r>
            <a:r>
              <a:rPr lang="zh-CN" altLang="en-US" sz="2400" dirty="0">
                <a:effectLst/>
                <a:latin typeface="Microsoft YaHei" panose="020B0503020204020204" pitchFamily="34" charset="-122"/>
                <a:ea typeface="Microsoft YaHei" panose="020B0503020204020204" pitchFamily="34" charset="-122"/>
              </a:rPr>
              <a:t>。因此，</a:t>
            </a:r>
            <a:r>
              <a:rPr lang="zh-CN" altLang="en-US" sz="2400" b="1" dirty="0">
                <a:solidFill>
                  <a:srgbClr val="0070C0"/>
                </a:solidFill>
                <a:effectLst/>
                <a:latin typeface="Microsoft YaHei" panose="020B0503020204020204" pitchFamily="34" charset="-122"/>
                <a:ea typeface="Microsoft YaHei" panose="020B0503020204020204" pitchFamily="34" charset="-122"/>
              </a:rPr>
              <a:t>为确保标注质量，标注过程中需要对问题的多样性和不同标注者的标注标准进行严格控制</a:t>
            </a:r>
            <a:r>
              <a:rPr lang="zh-CN" altLang="en-US" sz="2400" dirty="0">
                <a:effectLst/>
                <a:latin typeface="Microsoft YaHei" panose="020B0503020204020204" pitchFamily="34" charset="-122"/>
                <a:ea typeface="Microsoft YaHei" panose="020B0503020204020204" pitchFamily="34" charset="-122"/>
              </a:rPr>
              <a:t>。在奖励模型的训练中，标注数据可能会受到噪声的影响，需要进行适当的去噪处理。如果发现奖励模型的性能不均衡，则应及时增加新的标注数据来补充和修正。此外，</a:t>
            </a:r>
            <a:r>
              <a:rPr lang="zh-CN" altLang="en-US" sz="2400" dirty="0">
                <a:solidFill>
                  <a:srgbClr val="0070C0"/>
                </a:solidFill>
                <a:effectLst/>
                <a:latin typeface="Microsoft YaHei" panose="020B0503020204020204" pitchFamily="34" charset="-122"/>
                <a:ea typeface="Microsoft YaHei" panose="020B0503020204020204" pitchFamily="34" charset="-122"/>
              </a:rPr>
              <a:t>奖励模型的底座大小和性能直接关系到评分的泛化能力。</a:t>
            </a:r>
            <a:r>
              <a:rPr lang="zh-CN" altLang="en-US" sz="2400" dirty="0">
                <a:effectLst/>
                <a:latin typeface="Microsoft YaHei" panose="020B0503020204020204" pitchFamily="34" charset="-122"/>
                <a:ea typeface="Microsoft YaHei" panose="020B0503020204020204" pitchFamily="34" charset="-122"/>
              </a:rPr>
              <a:t>为了达到更好的泛化效果，建议在资源允许的前提下，选择较大的底座模型来训练奖励模型。</a:t>
            </a:r>
          </a:p>
        </p:txBody>
      </p:sp>
    </p:spTree>
    <p:extLst>
      <p:ext uri="{BB962C8B-B14F-4D97-AF65-F5344CB8AC3E}">
        <p14:creationId xmlns:p14="http://schemas.microsoft.com/office/powerpoint/2010/main" val="39926043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81</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6.5</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实践思考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5" name="TextBox 4">
            <a:extLst>
              <a:ext uri="{FF2B5EF4-FFF2-40B4-BE49-F238E27FC236}">
                <a16:creationId xmlns:a16="http://schemas.microsoft.com/office/drawing/2014/main" id="{CCA60000-B6A3-C29B-9C89-8479302FAD53}"/>
              </a:ext>
            </a:extLst>
          </p:cNvPr>
          <p:cNvSpPr txBox="1"/>
          <p:nvPr/>
        </p:nvSpPr>
        <p:spPr>
          <a:xfrm>
            <a:off x="496496" y="1157659"/>
            <a:ext cx="10984303" cy="5128455"/>
          </a:xfrm>
          <a:prstGeom prst="rect">
            <a:avLst/>
          </a:prstGeom>
          <a:noFill/>
        </p:spPr>
        <p:txBody>
          <a:bodyPr wrap="square">
            <a:spAutoFit/>
          </a:bodyPr>
          <a:lstStyle/>
          <a:p>
            <a:pPr>
              <a:lnSpc>
                <a:spcPct val="125000"/>
              </a:lnSpc>
            </a:pPr>
            <a:r>
              <a:rPr lang="zh-CN" altLang="en-US" sz="2400" dirty="0">
                <a:effectLst/>
                <a:latin typeface="Microsoft YaHei" panose="020B0503020204020204" pitchFamily="34" charset="-122"/>
                <a:ea typeface="Microsoft YaHei" panose="020B0503020204020204" pitchFamily="34" charset="-122"/>
              </a:rPr>
              <a:t>在</a:t>
            </a:r>
            <a:r>
              <a:rPr lang="en-US" altLang="zh-CN" sz="2400" dirty="0">
                <a:effectLst/>
                <a:latin typeface="Microsoft YaHei" panose="020B0503020204020204" pitchFamily="34" charset="-122"/>
                <a:ea typeface="Microsoft YaHei" panose="020B0503020204020204" pitchFamily="34" charset="-122"/>
              </a:rPr>
              <a:t>PPO </a:t>
            </a:r>
            <a:r>
              <a:rPr lang="zh-CN" altLang="en-US" sz="2400" dirty="0">
                <a:effectLst/>
                <a:latin typeface="Microsoft YaHei" panose="020B0503020204020204" pitchFamily="34" charset="-122"/>
                <a:ea typeface="Microsoft YaHei" panose="020B0503020204020204" pitchFamily="34" charset="-122"/>
              </a:rPr>
              <a:t>的训练中，确保强化学习的稳定性和逐渐的收敛性是非常困难的。开源项目</a:t>
            </a:r>
            <a:r>
              <a:rPr lang="en-US" altLang="zh-CN" sz="2400" dirty="0">
                <a:effectLst/>
                <a:latin typeface="Microsoft YaHei" panose="020B0503020204020204" pitchFamily="34" charset="-122"/>
                <a:ea typeface="Microsoft YaHei" panose="020B0503020204020204" pitchFamily="34" charset="-122"/>
              </a:rPr>
              <a:t>MOSSRLHF[164] </a:t>
            </a:r>
            <a:r>
              <a:rPr lang="zh-CN" altLang="en-US" sz="2400" dirty="0">
                <a:effectLst/>
                <a:latin typeface="Microsoft YaHei" panose="020B0503020204020204" pitchFamily="34" charset="-122"/>
                <a:ea typeface="Microsoft YaHei" panose="020B0503020204020204" pitchFamily="34" charset="-122"/>
              </a:rPr>
              <a:t>深入研究了影响</a:t>
            </a:r>
            <a:r>
              <a:rPr lang="en-US" altLang="zh-CN" sz="2400" dirty="0">
                <a:effectLst/>
                <a:latin typeface="Microsoft YaHei" panose="020B0503020204020204" pitchFamily="34" charset="-122"/>
                <a:ea typeface="Microsoft YaHei" panose="020B0503020204020204" pitchFamily="34" charset="-122"/>
              </a:rPr>
              <a:t>PPO </a:t>
            </a:r>
            <a:r>
              <a:rPr lang="zh-CN" altLang="en-US" sz="2400" dirty="0">
                <a:effectLst/>
                <a:latin typeface="Microsoft YaHei" panose="020B0503020204020204" pitchFamily="34" charset="-122"/>
                <a:ea typeface="Microsoft YaHei" panose="020B0503020204020204" pitchFamily="34" charset="-122"/>
              </a:rPr>
              <a:t>稳定性的各种因素。经过实验验证总结出了七种关键因素，包括</a:t>
            </a:r>
            <a:r>
              <a:rPr lang="en-US" altLang="zh-CN" sz="2400" dirty="0">
                <a:effectLst/>
                <a:latin typeface="Microsoft YaHei" panose="020B0503020204020204" pitchFamily="34" charset="-122"/>
                <a:ea typeface="Microsoft YaHei" panose="020B0503020204020204" pitchFamily="34" charset="-122"/>
              </a:rPr>
              <a:t>KL-</a:t>
            </a:r>
            <a:r>
              <a:rPr lang="zh-CN" altLang="en-US" sz="2400" dirty="0">
                <a:effectLst/>
                <a:latin typeface="Microsoft YaHei" panose="020B0503020204020204" pitchFamily="34" charset="-122"/>
                <a:ea typeface="Microsoft YaHei" panose="020B0503020204020204" pitchFamily="34" charset="-122"/>
              </a:rPr>
              <a:t>惩罚项、奖励值的正则化与裁剪，以及评论模型的损失裁剪等。基于这些研究，提出了</a:t>
            </a:r>
            <a:r>
              <a:rPr lang="en-US" altLang="zh-CN" sz="2400" dirty="0" err="1">
                <a:effectLst/>
                <a:latin typeface="Microsoft YaHei" panose="020B0503020204020204" pitchFamily="34" charset="-122"/>
                <a:ea typeface="Microsoft YaHei" panose="020B0503020204020204" pitchFamily="34" charset="-122"/>
              </a:rPr>
              <a:t>PPOMax</a:t>
            </a:r>
            <a:r>
              <a:rPr lang="zh-CN" altLang="en-US" sz="2400" dirty="0">
                <a:effectLst/>
                <a:latin typeface="Microsoft YaHei" panose="020B0503020204020204" pitchFamily="34" charset="-122"/>
                <a:ea typeface="Microsoft YaHei" panose="020B0503020204020204" pitchFamily="34" charset="-122"/>
              </a:rPr>
              <a:t>算法，确保</a:t>
            </a:r>
            <a:r>
              <a:rPr lang="en-US" altLang="zh-CN" sz="2400" dirty="0">
                <a:effectLst/>
                <a:latin typeface="Microsoft YaHei" panose="020B0503020204020204" pitchFamily="34" charset="-122"/>
                <a:ea typeface="Microsoft YaHei" panose="020B0503020204020204" pitchFamily="34" charset="-122"/>
              </a:rPr>
              <a:t>RLHF </a:t>
            </a:r>
            <a:r>
              <a:rPr lang="zh-CN" altLang="en-US" sz="2400" dirty="0">
                <a:effectLst/>
                <a:latin typeface="Microsoft YaHei" panose="020B0503020204020204" pitchFamily="34" charset="-122"/>
                <a:ea typeface="Microsoft YaHei" panose="020B0503020204020204" pitchFamily="34" charset="-122"/>
              </a:rPr>
              <a:t>的稳定运行。此外，该项目还研究了如何在</a:t>
            </a:r>
            <a:r>
              <a:rPr lang="en-US" altLang="zh-CN" sz="2400" dirty="0">
                <a:effectLst/>
                <a:latin typeface="Microsoft YaHei" panose="020B0503020204020204" pitchFamily="34" charset="-122"/>
                <a:ea typeface="Microsoft YaHei" panose="020B0503020204020204" pitchFamily="34" charset="-122"/>
              </a:rPr>
              <a:t>PPO </a:t>
            </a:r>
            <a:r>
              <a:rPr lang="zh-CN" altLang="en-US" sz="2400" dirty="0">
                <a:effectLst/>
                <a:latin typeface="Microsoft YaHei" panose="020B0503020204020204" pitchFamily="34" charset="-122"/>
                <a:ea typeface="Microsoft YaHei" panose="020B0503020204020204" pitchFamily="34" charset="-122"/>
              </a:rPr>
              <a:t>训练中有效监控性能的提升，推荐使用</a:t>
            </a:r>
            <a:r>
              <a:rPr lang="en-US" altLang="zh-CN" sz="2400" dirty="0">
                <a:effectLst/>
                <a:latin typeface="Microsoft YaHei" panose="020B0503020204020204" pitchFamily="34" charset="-122"/>
                <a:ea typeface="Microsoft YaHei" panose="020B0503020204020204" pitchFamily="34" charset="-122"/>
              </a:rPr>
              <a:t>PPL</a:t>
            </a:r>
            <a:r>
              <a:rPr lang="zh-CN" altLang="en-US" sz="2400" dirty="0">
                <a:effectLst/>
                <a:latin typeface="Microsoft YaHei" panose="020B0503020204020204" pitchFamily="34" charset="-122"/>
                <a:ea typeface="Microsoft YaHei" panose="020B0503020204020204" pitchFamily="34" charset="-122"/>
              </a:rPr>
              <a:t>、模型输出长度和回复奖励等综合标准，以实现模型的平稳训练。</a:t>
            </a:r>
          </a:p>
          <a:p>
            <a:pPr>
              <a:lnSpc>
                <a:spcPct val="125000"/>
              </a:lnSpc>
            </a:pPr>
            <a:endParaRPr lang="en-US" altLang="zh-CN" sz="2400" dirty="0">
              <a:effectLst/>
              <a:latin typeface="Microsoft YaHei" panose="020B0503020204020204" pitchFamily="34" charset="-122"/>
              <a:ea typeface="Microsoft YaHei" panose="020B0503020204020204" pitchFamily="34" charset="-122"/>
            </a:endParaRPr>
          </a:p>
          <a:p>
            <a:pPr>
              <a:lnSpc>
                <a:spcPct val="125000"/>
              </a:lnSpc>
            </a:pPr>
            <a:r>
              <a:rPr lang="zh-CN" altLang="en-US" sz="2400" dirty="0">
                <a:effectLst/>
                <a:latin typeface="Microsoft YaHei" panose="020B0503020204020204" pitchFamily="34" charset="-122"/>
                <a:ea typeface="Microsoft YaHei" panose="020B0503020204020204" pitchFamily="34" charset="-122"/>
              </a:rPr>
              <a:t>不过，</a:t>
            </a:r>
            <a:r>
              <a:rPr lang="en-US" altLang="zh-CN" sz="2400" dirty="0">
                <a:effectLst/>
                <a:latin typeface="Microsoft YaHei" panose="020B0503020204020204" pitchFamily="34" charset="-122"/>
                <a:ea typeface="Microsoft YaHei" panose="020B0503020204020204" pitchFamily="34" charset="-122"/>
              </a:rPr>
              <a:t>PPO </a:t>
            </a:r>
            <a:r>
              <a:rPr lang="zh-CN" altLang="en-US" sz="2400" dirty="0">
                <a:effectLst/>
                <a:latin typeface="Microsoft YaHei" panose="020B0503020204020204" pitchFamily="34" charset="-122"/>
                <a:ea typeface="Microsoft YaHei" panose="020B0503020204020204" pitchFamily="34" charset="-122"/>
              </a:rPr>
              <a:t>训练时常出现</a:t>
            </a:r>
            <a:r>
              <a:rPr lang="zh-CN" altLang="en-US" sz="2400" b="1" dirty="0">
                <a:solidFill>
                  <a:srgbClr val="0070C0"/>
                </a:solidFill>
                <a:effectLst/>
                <a:latin typeface="Microsoft YaHei" panose="020B0503020204020204" pitchFamily="34" charset="-122"/>
                <a:ea typeface="Microsoft YaHei" panose="020B0503020204020204" pitchFamily="34" charset="-122"/>
              </a:rPr>
              <a:t>“</a:t>
            </a:r>
            <a:r>
              <a:rPr lang="en-US" altLang="zh-CN" sz="2400" b="1" dirty="0">
                <a:solidFill>
                  <a:srgbClr val="0070C0"/>
                </a:solidFill>
                <a:effectLst/>
                <a:latin typeface="Microsoft YaHei" panose="020B0503020204020204" pitchFamily="34" charset="-122"/>
                <a:ea typeface="Microsoft YaHei" panose="020B0503020204020204" pitchFamily="34" charset="-122"/>
              </a:rPr>
              <a:t>Reward Hacking”</a:t>
            </a:r>
            <a:r>
              <a:rPr lang="zh-CN" altLang="en-US" sz="2400" b="1" dirty="0">
                <a:solidFill>
                  <a:srgbClr val="0070C0"/>
                </a:solidFill>
                <a:effectLst/>
                <a:latin typeface="Microsoft YaHei" panose="020B0503020204020204" pitchFamily="34" charset="-122"/>
                <a:ea typeface="Microsoft YaHei" panose="020B0503020204020204" pitchFamily="34" charset="-122"/>
              </a:rPr>
              <a:t>现象</a:t>
            </a:r>
            <a:r>
              <a:rPr lang="zh-CN" altLang="en-US" sz="2400" dirty="0">
                <a:effectLst/>
                <a:latin typeface="Microsoft YaHei" panose="020B0503020204020204" pitchFamily="34" charset="-122"/>
                <a:ea typeface="Microsoft YaHei" panose="020B0503020204020204" pitchFamily="34" charset="-122"/>
              </a:rPr>
              <a:t>。这导致模型在短时间内迅速提高回复奖励，但其输出可能毫无意义或重复某些内容，这种情况反映了模型陷入了局部最优。为了避免这一问题，增强当前模型输出与</a:t>
            </a:r>
            <a:r>
              <a:rPr lang="en-US" altLang="zh-CN" sz="2400" dirty="0">
                <a:effectLst/>
                <a:latin typeface="Microsoft YaHei" panose="020B0503020204020204" pitchFamily="34" charset="-122"/>
                <a:ea typeface="Microsoft YaHei" panose="020B0503020204020204" pitchFamily="34" charset="-122"/>
              </a:rPr>
              <a:t>SFT </a:t>
            </a:r>
            <a:r>
              <a:rPr lang="zh-CN" altLang="en-US" sz="2400" dirty="0">
                <a:effectLst/>
                <a:latin typeface="Microsoft YaHei" panose="020B0503020204020204" pitchFamily="34" charset="-122"/>
                <a:ea typeface="Microsoft YaHei" panose="020B0503020204020204" pitchFamily="34" charset="-122"/>
              </a:rPr>
              <a:t>模型输出空间的</a:t>
            </a:r>
            <a:r>
              <a:rPr lang="en-US" altLang="zh-CN" sz="2400" dirty="0">
                <a:effectLst/>
                <a:latin typeface="Microsoft YaHei" panose="020B0503020204020204" pitchFamily="34" charset="-122"/>
                <a:ea typeface="Microsoft YaHei" panose="020B0503020204020204" pitchFamily="34" charset="-122"/>
              </a:rPr>
              <a:t>KL </a:t>
            </a:r>
            <a:r>
              <a:rPr lang="zh-CN" altLang="en-US" sz="2400" dirty="0">
                <a:effectLst/>
                <a:latin typeface="Microsoft YaHei" panose="020B0503020204020204" pitchFamily="34" charset="-122"/>
                <a:ea typeface="Microsoft YaHei" panose="020B0503020204020204" pitchFamily="34" charset="-122"/>
              </a:rPr>
              <a:t>惩罚力度是一个有效方法，它可以确保回复奖励的缓慢而稳定的提升。</a:t>
            </a:r>
          </a:p>
        </p:txBody>
      </p:sp>
    </p:spTree>
    <p:extLst>
      <p:ext uri="{BB962C8B-B14F-4D97-AF65-F5344CB8AC3E}">
        <p14:creationId xmlns:p14="http://schemas.microsoft.com/office/powerpoint/2010/main" val="27406016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82</a:t>
            </a:fld>
            <a:endParaRPr lang="zh-CN" altLang="en-US"/>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6.5</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实践思考</a:t>
            </a: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5" name="TextBox 4">
            <a:extLst>
              <a:ext uri="{FF2B5EF4-FFF2-40B4-BE49-F238E27FC236}">
                <a16:creationId xmlns:a16="http://schemas.microsoft.com/office/drawing/2014/main" id="{CCA60000-B6A3-C29B-9C89-8479302FAD53}"/>
              </a:ext>
            </a:extLst>
          </p:cNvPr>
          <p:cNvSpPr txBox="1"/>
          <p:nvPr/>
        </p:nvSpPr>
        <p:spPr>
          <a:xfrm>
            <a:off x="496496" y="1157659"/>
            <a:ext cx="10984303" cy="3281796"/>
          </a:xfrm>
          <a:prstGeom prst="rect">
            <a:avLst/>
          </a:prstGeom>
          <a:noFill/>
        </p:spPr>
        <p:txBody>
          <a:bodyPr wrap="square">
            <a:spAutoFit/>
          </a:bodyPr>
          <a:lstStyle/>
          <a:p>
            <a:pPr>
              <a:lnSpc>
                <a:spcPct val="125000"/>
              </a:lnSpc>
            </a:pPr>
            <a:r>
              <a:rPr lang="zh-CN" altLang="en-US" sz="2400" b="1" dirty="0">
                <a:solidFill>
                  <a:srgbClr val="0070C0"/>
                </a:solidFill>
                <a:effectLst/>
                <a:latin typeface="Microsoft YaHei" panose="020B0503020204020204" pitchFamily="34" charset="-122"/>
                <a:ea typeface="Microsoft YaHei" panose="020B0503020204020204" pitchFamily="34" charset="-122"/>
              </a:rPr>
              <a:t>评估</a:t>
            </a:r>
            <a:r>
              <a:rPr lang="en-US" altLang="zh-CN" sz="2400" b="1" dirty="0">
                <a:solidFill>
                  <a:srgbClr val="0070C0"/>
                </a:solidFill>
                <a:effectLst/>
                <a:latin typeface="Microsoft YaHei" panose="020B0503020204020204" pitchFamily="34" charset="-122"/>
                <a:ea typeface="Microsoft YaHei" panose="020B0503020204020204" pitchFamily="34" charset="-122"/>
              </a:rPr>
              <a:t>PPO </a:t>
            </a:r>
            <a:r>
              <a:rPr lang="zh-CN" altLang="en-US" sz="2400" b="1" dirty="0">
                <a:solidFill>
                  <a:srgbClr val="0070C0"/>
                </a:solidFill>
                <a:effectLst/>
                <a:latin typeface="Microsoft YaHei" panose="020B0503020204020204" pitchFamily="34" charset="-122"/>
                <a:ea typeface="Microsoft YaHei" panose="020B0503020204020204" pitchFamily="34" charset="-122"/>
              </a:rPr>
              <a:t>训练后的成果是一项挑战。</a:t>
            </a:r>
            <a:r>
              <a:rPr lang="zh-CN" altLang="en-US" sz="2400" dirty="0">
                <a:effectLst/>
                <a:latin typeface="Microsoft YaHei" panose="020B0503020204020204" pitchFamily="34" charset="-122"/>
                <a:ea typeface="Microsoft YaHei" panose="020B0503020204020204" pitchFamily="34" charset="-122"/>
              </a:rPr>
              <a:t>因为“</a:t>
            </a:r>
            <a:r>
              <a:rPr lang="en-US" altLang="zh-CN" sz="2400" dirty="0">
                <a:effectLst/>
                <a:latin typeface="Microsoft YaHei" panose="020B0503020204020204" pitchFamily="34" charset="-122"/>
                <a:ea typeface="Microsoft YaHei" panose="020B0503020204020204" pitchFamily="34" charset="-122"/>
              </a:rPr>
              <a:t>Reward Hacking”</a:t>
            </a:r>
            <a:r>
              <a:rPr lang="zh-CN" altLang="en-US" sz="2400" dirty="0">
                <a:effectLst/>
                <a:latin typeface="Microsoft YaHei" panose="020B0503020204020204" pitchFamily="34" charset="-122"/>
                <a:ea typeface="Microsoft YaHei" panose="020B0503020204020204" pitchFamily="34" charset="-122"/>
              </a:rPr>
              <a:t>现象的存在，不能仅仅依赖回复奖励来判定训练效果。需要在保证模型优化处于正常范围的前提下，逐渐接近奖励提升的极限，同时需对模型输出进行人工评估。由于人工评估的成本很高，</a:t>
            </a:r>
            <a:r>
              <a:rPr lang="en-US" altLang="zh-CN" sz="2400" dirty="0">
                <a:effectLst/>
                <a:latin typeface="Microsoft YaHei" panose="020B0503020204020204" pitchFamily="34" charset="-122"/>
                <a:ea typeface="Microsoft YaHei" panose="020B0503020204020204" pitchFamily="34" charset="-122"/>
              </a:rPr>
              <a:t>GPT-4 </a:t>
            </a:r>
            <a:r>
              <a:rPr lang="zh-CN" altLang="en-US" sz="2400" dirty="0">
                <a:effectLst/>
                <a:latin typeface="Microsoft YaHei" panose="020B0503020204020204" pitchFamily="34" charset="-122"/>
                <a:ea typeface="Microsoft YaHei" panose="020B0503020204020204" pitchFamily="34" charset="-122"/>
              </a:rPr>
              <a:t>的评估可作为一种替代。但在使用</a:t>
            </a:r>
            <a:r>
              <a:rPr lang="en-US" altLang="zh-CN" sz="2400" dirty="0">
                <a:effectLst/>
                <a:latin typeface="Microsoft YaHei" panose="020B0503020204020204" pitchFamily="34" charset="-122"/>
                <a:ea typeface="Microsoft YaHei" panose="020B0503020204020204" pitchFamily="34" charset="-122"/>
              </a:rPr>
              <a:t>GPT-4 </a:t>
            </a:r>
            <a:r>
              <a:rPr lang="zh-CN" altLang="en-US" sz="2400" dirty="0">
                <a:effectLst/>
                <a:latin typeface="Microsoft YaHei" panose="020B0503020204020204" pitchFamily="34" charset="-122"/>
                <a:ea typeface="Microsoft YaHei" panose="020B0503020204020204" pitchFamily="34" charset="-122"/>
              </a:rPr>
              <a:t>评估时，需精心设计提示语，这样</a:t>
            </a:r>
            <a:r>
              <a:rPr lang="en-US" altLang="zh-CN" sz="2400" dirty="0">
                <a:effectLst/>
                <a:latin typeface="Microsoft YaHei" panose="020B0503020204020204" pitchFamily="34" charset="-122"/>
                <a:ea typeface="Microsoft YaHei" panose="020B0503020204020204" pitchFamily="34" charset="-122"/>
              </a:rPr>
              <a:t>GPT-4 </a:t>
            </a:r>
            <a:r>
              <a:rPr lang="zh-CN" altLang="en-US" sz="2400" dirty="0">
                <a:effectLst/>
                <a:latin typeface="Microsoft YaHei" panose="020B0503020204020204" pitchFamily="34" charset="-122"/>
                <a:ea typeface="Microsoft YaHei" panose="020B0503020204020204" pitchFamily="34" charset="-122"/>
              </a:rPr>
              <a:t>才能（针对如有用性和无害性等指标）公正地评价各个模型的回复效果。考虑到</a:t>
            </a:r>
            <a:r>
              <a:rPr lang="en-US" altLang="zh-CN" sz="2400" dirty="0">
                <a:effectLst/>
                <a:latin typeface="Microsoft YaHei" panose="020B0503020204020204" pitchFamily="34" charset="-122"/>
                <a:ea typeface="Microsoft YaHei" panose="020B0503020204020204" pitchFamily="34" charset="-122"/>
              </a:rPr>
              <a:t>GPT-4 </a:t>
            </a:r>
            <a:r>
              <a:rPr lang="zh-CN" altLang="en-US" sz="2400" dirty="0">
                <a:effectLst/>
                <a:latin typeface="Microsoft YaHei" panose="020B0503020204020204" pitchFamily="34" charset="-122"/>
                <a:ea typeface="Microsoft YaHei" panose="020B0503020204020204" pitchFamily="34" charset="-122"/>
              </a:rPr>
              <a:t>对提示语和位置等因素的敏感性，我们还需要考虑这些因素，确保公正评价。</a:t>
            </a:r>
          </a:p>
        </p:txBody>
      </p:sp>
    </p:spTree>
    <p:extLst>
      <p:ext uri="{BB962C8B-B14F-4D97-AF65-F5344CB8AC3E}">
        <p14:creationId xmlns:p14="http://schemas.microsoft.com/office/powerpoint/2010/main" val="32650808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文本框 5">
            <a:extLst>
              <a:ext uri="{FF2B5EF4-FFF2-40B4-BE49-F238E27FC236}">
                <a16:creationId xmlns:a16="http://schemas.microsoft.com/office/drawing/2014/main" id="{614236B1-2003-A14A-AB30-9AA9463EAFB2}"/>
              </a:ext>
            </a:extLst>
          </p:cNvPr>
          <p:cNvSpPr txBox="1">
            <a:spLocks noChangeArrowheads="1"/>
          </p:cNvSpPr>
          <p:nvPr/>
        </p:nvSpPr>
        <p:spPr bwMode="auto">
          <a:xfrm>
            <a:off x="9866313" y="1920875"/>
            <a:ext cx="20701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6600" b="1">
                <a:solidFill>
                  <a:srgbClr val="FFFFFF"/>
                </a:solidFill>
                <a:latin typeface="Arial" panose="020B0604020202020204" pitchFamily="34" charset="0"/>
                <a:cs typeface="Arial" panose="020B0604020202020204" pitchFamily="34" charset="0"/>
              </a:rPr>
              <a:t>2015</a:t>
            </a:r>
            <a:endParaRPr lang="zh-CN" altLang="en-US" sz="6600" b="1">
              <a:solidFill>
                <a:srgbClr val="FFFFFF"/>
              </a:solidFill>
              <a:latin typeface="Arial" panose="020B0604020202020204" pitchFamily="34" charset="0"/>
              <a:cs typeface="Arial" panose="020B0604020202020204" pitchFamily="34" charset="0"/>
            </a:endParaRPr>
          </a:p>
        </p:txBody>
      </p:sp>
      <p:sp>
        <p:nvSpPr>
          <p:cNvPr id="45061" name="文本框 8">
            <a:extLst>
              <a:ext uri="{FF2B5EF4-FFF2-40B4-BE49-F238E27FC236}">
                <a16:creationId xmlns:a16="http://schemas.microsoft.com/office/drawing/2014/main" id="{2BF663EC-4C9D-1F4B-8BDF-E8ECAC76C74F}"/>
              </a:ext>
            </a:extLst>
          </p:cNvPr>
          <p:cNvSpPr txBox="1">
            <a:spLocks noChangeArrowheads="1"/>
          </p:cNvSpPr>
          <p:nvPr/>
        </p:nvSpPr>
        <p:spPr bwMode="auto">
          <a:xfrm>
            <a:off x="8945563" y="3876675"/>
            <a:ext cx="249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000" b="1">
                <a:solidFill>
                  <a:srgbClr val="FFFFFF"/>
                </a:solidFill>
                <a:latin typeface="微软雅黑" panose="020B0503020204020204" pitchFamily="34" charset="-122"/>
                <a:ea typeface="微软雅黑" panose="020B0503020204020204" pitchFamily="34" charset="-122"/>
              </a:rPr>
              <a:t>哎呀小小草演示设计</a:t>
            </a:r>
          </a:p>
        </p:txBody>
      </p:sp>
      <p:cxnSp>
        <p:nvCxnSpPr>
          <p:cNvPr id="45062" name="直接连接符 27">
            <a:extLst>
              <a:ext uri="{FF2B5EF4-FFF2-40B4-BE49-F238E27FC236}">
                <a16:creationId xmlns:a16="http://schemas.microsoft.com/office/drawing/2014/main" id="{638E0D22-E670-A046-8C5F-278F81A88EBF}"/>
              </a:ext>
            </a:extLst>
          </p:cNvPr>
          <p:cNvCxnSpPr>
            <a:cxnSpLocks noChangeShapeType="1"/>
          </p:cNvCxnSpPr>
          <p:nvPr/>
        </p:nvCxnSpPr>
        <p:spPr bwMode="auto">
          <a:xfrm>
            <a:off x="365125" y="369888"/>
            <a:ext cx="0" cy="3111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sp>
        <p:nvSpPr>
          <p:cNvPr id="45063" name="文本框 32">
            <a:extLst>
              <a:ext uri="{FF2B5EF4-FFF2-40B4-BE49-F238E27FC236}">
                <a16:creationId xmlns:a16="http://schemas.microsoft.com/office/drawing/2014/main" id="{FFCF7A53-F853-0F4D-8D98-0D04070EF150}"/>
              </a:ext>
            </a:extLst>
          </p:cNvPr>
          <p:cNvSpPr txBox="1">
            <a:spLocks noChangeArrowheads="1"/>
          </p:cNvSpPr>
          <p:nvPr/>
        </p:nvSpPr>
        <p:spPr bwMode="auto">
          <a:xfrm>
            <a:off x="360363" y="336550"/>
            <a:ext cx="82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1000">
                <a:solidFill>
                  <a:srgbClr val="FFFFFF"/>
                </a:solidFill>
                <a:latin typeface="微软雅黑" panose="020B0503020204020204" pitchFamily="34" charset="-122"/>
                <a:ea typeface="微软雅黑" panose="020B0503020204020204" pitchFamily="34" charset="-122"/>
              </a:rPr>
              <a:t>哎呀小小草</a:t>
            </a:r>
            <a:endParaRPr lang="en-US" altLang="zh-CN" sz="1000">
              <a:solidFill>
                <a:srgbClr val="FFFFFF"/>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buNone/>
            </a:pPr>
            <a:r>
              <a:rPr lang="zh-CN" altLang="en-US" sz="1000">
                <a:solidFill>
                  <a:srgbClr val="FFFFFF"/>
                </a:solidFill>
                <a:latin typeface="微软雅黑" panose="020B0503020204020204" pitchFamily="34" charset="-122"/>
                <a:ea typeface="微软雅黑" panose="020B0503020204020204" pitchFamily="34" charset="-122"/>
              </a:rPr>
              <a:t>专业设计</a:t>
            </a:r>
          </a:p>
        </p:txBody>
      </p:sp>
      <p:sp>
        <p:nvSpPr>
          <p:cNvPr id="2" name="Slide Number Placeholder 1">
            <a:extLst>
              <a:ext uri="{FF2B5EF4-FFF2-40B4-BE49-F238E27FC236}">
                <a16:creationId xmlns:a16="http://schemas.microsoft.com/office/drawing/2014/main" id="{7DCAD46F-71A4-6C49-8862-534F87558693}"/>
              </a:ext>
            </a:extLst>
          </p:cNvPr>
          <p:cNvSpPr>
            <a:spLocks noGrp="1"/>
          </p:cNvSpPr>
          <p:nvPr>
            <p:ph type="sldNum" sz="quarter" idx="12"/>
          </p:nvPr>
        </p:nvSpPr>
        <p:spPr/>
        <p:txBody>
          <a:bodyPr/>
          <a:lstStyle/>
          <a:p>
            <a:fld id="{9F926C00-9D2D-0342-9BD1-AD5E2A62AA04}" type="slidenum">
              <a:rPr lang="zh-CN" altLang="en-US" smtClean="0"/>
              <a:pPr/>
              <a:t>83</a:t>
            </a:fld>
            <a:endParaRPr lang="zh-CN" altLang="en-US"/>
          </a:p>
        </p:txBody>
      </p:sp>
      <p:sp>
        <p:nvSpPr>
          <p:cNvPr id="3" name="文本框 6">
            <a:extLst>
              <a:ext uri="{FF2B5EF4-FFF2-40B4-BE49-F238E27FC236}">
                <a16:creationId xmlns:a16="http://schemas.microsoft.com/office/drawing/2014/main" id="{06936757-FF34-1B9F-4D2B-C0CAB75F264E}"/>
              </a:ext>
            </a:extLst>
          </p:cNvPr>
          <p:cNvSpPr txBox="1">
            <a:spLocks noChangeArrowheads="1"/>
          </p:cNvSpPr>
          <p:nvPr/>
        </p:nvSpPr>
        <p:spPr bwMode="auto">
          <a:xfrm>
            <a:off x="4373562" y="296317"/>
            <a:ext cx="34448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4400" b="1" dirty="0">
                <a:solidFill>
                  <a:schemeClr val="accent1">
                    <a:lumMod val="75000"/>
                  </a:schemeClr>
                </a:solidFill>
                <a:latin typeface="微软雅黑" panose="020B0503020204020204" pitchFamily="34" charset="-122"/>
                <a:ea typeface="微软雅黑" panose="020B0503020204020204" pitchFamily="34" charset="-122"/>
              </a:rPr>
              <a:t>本章小结</a:t>
            </a:r>
            <a:endParaRPr lang="zh-CN" altLang="en-CN" sz="4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8F24AB09-344C-D9BE-4256-21EF2407E135}"/>
              </a:ext>
            </a:extLst>
          </p:cNvPr>
          <p:cNvSpPr txBox="1"/>
          <p:nvPr/>
        </p:nvSpPr>
        <p:spPr>
          <a:xfrm>
            <a:off x="754062" y="1407293"/>
            <a:ext cx="10795680" cy="5013039"/>
          </a:xfrm>
          <a:prstGeom prst="rect">
            <a:avLst/>
          </a:prstGeom>
          <a:noFill/>
        </p:spPr>
        <p:txBody>
          <a:bodyPr wrap="square">
            <a:spAutoFit/>
          </a:bodyPr>
          <a:lstStyle/>
          <a:p>
            <a:pPr algn="just">
              <a:lnSpc>
                <a:spcPct val="150000"/>
              </a:lnSpc>
            </a:pPr>
            <a:r>
              <a:rPr lang="zh-CN" altLang="en-US" sz="2400" i="0" dirty="0">
                <a:effectLst/>
                <a:latin typeface="Microsoft YaHei" panose="020B0503020204020204" pitchFamily="34" charset="-122"/>
                <a:ea typeface="Microsoft YaHei" panose="020B0503020204020204" pitchFamily="34" charset="-122"/>
              </a:rPr>
              <a:t>通过有监督微调，大语言模型已经初步具备了遵循人类指令，并完成各类型任务的能力。然而有监督微调需要大量指令和所对应的标准回复，获取大量高质量的回复需要耗费大量的人力和时间成本。由于有监督微调通常采用交叉熵损失做为损失函数，目标是调整参数使得模型输出与标准答案完全相同，不能从整体上对模型输出质量进行判断。强化学习方法更适合生成式任务，也是大语言模型构建中必不可少的关键步骤。</a:t>
            </a:r>
            <a:endParaRPr lang="en-US" altLang="zh-CN" sz="2400" i="0" dirty="0">
              <a:effectLst/>
              <a:latin typeface="Microsoft YaHei" panose="020B0503020204020204" pitchFamily="34" charset="-122"/>
              <a:ea typeface="Microsoft YaHei" panose="020B0503020204020204" pitchFamily="34" charset="-122"/>
            </a:endParaRPr>
          </a:p>
          <a:p>
            <a:pPr algn="just">
              <a:lnSpc>
                <a:spcPct val="150000"/>
              </a:lnSpc>
            </a:pPr>
            <a:endParaRPr lang="en-US" altLang="zh-CN" sz="2400" dirty="0">
              <a:latin typeface="Microsoft YaHei" panose="020B0503020204020204" pitchFamily="34" charset="-122"/>
              <a:ea typeface="Microsoft YaHei" panose="020B0503020204020204" pitchFamily="34" charset="-122"/>
            </a:endParaRPr>
          </a:p>
          <a:p>
            <a:pPr algn="just">
              <a:lnSpc>
                <a:spcPct val="150000"/>
              </a:lnSpc>
            </a:pPr>
            <a:r>
              <a:rPr lang="zh-CN" altLang="en-US" sz="2400" i="0" dirty="0">
                <a:effectLst/>
                <a:latin typeface="Microsoft YaHei" panose="020B0503020204020204" pitchFamily="34" charset="-122"/>
                <a:ea typeface="Microsoft YaHei" panose="020B0503020204020204" pitchFamily="34" charset="-122"/>
              </a:rPr>
              <a:t>本章介绍了基于类人反馈的强化学习基础概念、奖励模型以及近端策略优化方法，并在此基础上介绍面向大语言模型强化学习的</a:t>
            </a:r>
            <a:r>
              <a:rPr lang="en-US" altLang="zh-CN" sz="2400" i="0" dirty="0">
                <a:effectLst/>
                <a:latin typeface="Microsoft YaHei" panose="020B0503020204020204" pitchFamily="34" charset="-122"/>
                <a:ea typeface="Microsoft YaHei" panose="020B0503020204020204" pitchFamily="34" charset="-122"/>
              </a:rPr>
              <a:t>MOSS-RLHF</a:t>
            </a:r>
            <a:r>
              <a:rPr lang="zh-CN" altLang="en-US" sz="2400" i="0" dirty="0">
                <a:effectLst/>
                <a:latin typeface="Microsoft YaHei" panose="020B0503020204020204" pitchFamily="34" charset="-122"/>
                <a:ea typeface="Microsoft YaHei" panose="020B0503020204020204" pitchFamily="34" charset="-122"/>
              </a:rPr>
              <a:t>框架实践。</a:t>
            </a:r>
            <a:endParaRPr lang="en-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99914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382587" y="996919"/>
            <a:ext cx="11195049" cy="4820679"/>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当智能体能够观察到环境的所有状态时，称环境是</a:t>
            </a:r>
            <a:r>
              <a:rPr lang="zh-CN" altLang="en-US" sz="2400" b="1" dirty="0">
                <a:solidFill>
                  <a:srgbClr val="0070C0"/>
                </a:solidFill>
                <a:latin typeface="Microsoft YaHei" panose="020B0503020204020204" pitchFamily="34" charset="-122"/>
                <a:ea typeface="Microsoft YaHei" panose="020B0503020204020204" pitchFamily="34" charset="-122"/>
              </a:rPr>
              <a:t>完全可观测的（</a:t>
            </a:r>
            <a:r>
              <a:rPr lang="en-US" altLang="zh-CN" sz="2400" b="1" dirty="0">
                <a:solidFill>
                  <a:srgbClr val="0070C0"/>
                </a:solidFill>
                <a:latin typeface="Microsoft YaHei" panose="020B0503020204020204" pitchFamily="34" charset="-122"/>
                <a:ea typeface="Microsoft YaHei" panose="020B0503020204020204" pitchFamily="34" charset="-122"/>
              </a:rPr>
              <a:t>Fully Observed</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，这时观测</a:t>
            </a:r>
            <a:r>
              <a:rPr lang="en-US" altLang="zh-CN" sz="2400" dirty="0" err="1">
                <a:latin typeface="Microsoft YaHei" panose="020B0503020204020204" pitchFamily="34" charset="-122"/>
                <a:ea typeface="Microsoft YaHei" panose="020B0503020204020204" pitchFamily="34" charset="-122"/>
              </a:rPr>
              <a:t>o</a:t>
            </a:r>
            <a:r>
              <a:rPr lang="en-US" altLang="zh-CN" sz="2400" baseline="-25000" dirty="0" err="1">
                <a:latin typeface="Microsoft YaHei" panose="020B0503020204020204" pitchFamily="34" charset="-122"/>
                <a:ea typeface="Microsoft YaHei" panose="020B0503020204020204" pitchFamily="34" charset="-122"/>
              </a:rPr>
              <a:t>t</a:t>
            </a:r>
            <a:r>
              <a:rPr lang="zh-CN" altLang="en-US" sz="2400" dirty="0">
                <a:latin typeface="Microsoft YaHei" panose="020B0503020204020204" pitchFamily="34" charset="-122"/>
                <a:ea typeface="Microsoft YaHei" panose="020B0503020204020204" pitchFamily="34" charset="-122"/>
              </a:rPr>
              <a:t>等于</a:t>
            </a:r>
            <a:r>
              <a:rPr lang="en-US" altLang="zh-CN" sz="2400" dirty="0">
                <a:latin typeface="Microsoft YaHei" panose="020B0503020204020204" pitchFamily="34" charset="-122"/>
                <a:ea typeface="Microsoft YaHei" panose="020B0503020204020204" pitchFamily="34" charset="-122"/>
              </a:rPr>
              <a:t>S</a:t>
            </a:r>
            <a:r>
              <a:rPr lang="en-US" altLang="zh-CN" sz="2400" baseline="-25000" dirty="0">
                <a:latin typeface="Microsoft YaHei" panose="020B0503020204020204" pitchFamily="34" charset="-122"/>
                <a:ea typeface="Microsoft YaHei" panose="020B0503020204020204" pitchFamily="34" charset="-122"/>
              </a:rPr>
              <a:t>t</a:t>
            </a:r>
            <a:r>
              <a:rPr lang="zh-CN" altLang="en-US" sz="2400" dirty="0">
                <a:latin typeface="Microsoft YaHei" panose="020B0503020204020204" pitchFamily="34" charset="-122"/>
                <a:ea typeface="Microsoft YaHei" panose="020B0503020204020204" pitchFamily="34" charset="-122"/>
              </a:rPr>
              <a:t>。当智能体只能看到部分观测时，称环境是</a:t>
            </a:r>
            <a:r>
              <a:rPr lang="zh-CN" altLang="en-US" sz="2400" b="1" dirty="0">
                <a:solidFill>
                  <a:srgbClr val="0070C0"/>
                </a:solidFill>
                <a:latin typeface="Microsoft YaHei" panose="020B0503020204020204" pitchFamily="34" charset="-122"/>
                <a:ea typeface="Microsoft YaHei" panose="020B0503020204020204" pitchFamily="34" charset="-122"/>
              </a:rPr>
              <a:t>部分可观测的（</a:t>
            </a:r>
            <a:r>
              <a:rPr lang="en-US" altLang="zh-CN" sz="2400" b="1" dirty="0">
                <a:solidFill>
                  <a:srgbClr val="0070C0"/>
                </a:solidFill>
                <a:latin typeface="Microsoft YaHei" panose="020B0503020204020204" pitchFamily="34" charset="-122"/>
                <a:ea typeface="Microsoft YaHei" panose="020B0503020204020204" pitchFamily="34" charset="-122"/>
              </a:rPr>
              <a:t>Partially Observed</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，这时观测是对状态的部分描述。整个状态空间使用</a:t>
            </a:r>
            <a:r>
              <a:rPr lang="en-US" altLang="zh-CN" sz="2400" dirty="0">
                <a:latin typeface="Microsoft YaHei" panose="020B0503020204020204" pitchFamily="34" charset="-122"/>
                <a:ea typeface="Microsoft YaHei" panose="020B0503020204020204" pitchFamily="34" charset="-122"/>
              </a:rPr>
              <a:t>S </a:t>
            </a:r>
            <a:r>
              <a:rPr lang="zh-CN" altLang="en-US" sz="2400" dirty="0">
                <a:latin typeface="Microsoft YaHei" panose="020B0503020204020204" pitchFamily="34" charset="-122"/>
                <a:ea typeface="Microsoft YaHei" panose="020B0503020204020204" pitchFamily="34" charset="-122"/>
              </a:rPr>
              <a:t>表示。</a:t>
            </a:r>
            <a:endParaRPr lang="en-US" altLang="zh-CN" sz="24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在给定的环境中，有效动作的集合经常被称为</a:t>
            </a:r>
            <a:r>
              <a:rPr lang="zh-CN" altLang="en-US" sz="2400" b="1" dirty="0">
                <a:solidFill>
                  <a:srgbClr val="0070C0"/>
                </a:solidFill>
                <a:latin typeface="Microsoft YaHei" panose="020B0503020204020204" pitchFamily="34" charset="-122"/>
                <a:ea typeface="Microsoft YaHei" panose="020B0503020204020204" pitchFamily="34" charset="-122"/>
              </a:rPr>
              <a:t>动作空间（</a:t>
            </a:r>
            <a:r>
              <a:rPr lang="en-US" altLang="zh-CN" sz="2400" b="1" dirty="0">
                <a:solidFill>
                  <a:srgbClr val="0070C0"/>
                </a:solidFill>
                <a:latin typeface="Microsoft YaHei" panose="020B0503020204020204" pitchFamily="34" charset="-122"/>
                <a:ea typeface="Microsoft YaHei" panose="020B0503020204020204" pitchFamily="34" charset="-122"/>
              </a:rPr>
              <a:t>Action Space</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，使用</a:t>
            </a:r>
            <a:r>
              <a:rPr lang="en-US" altLang="zh-CN" sz="2400" dirty="0">
                <a:latin typeface="Microsoft YaHei" panose="020B0503020204020204" pitchFamily="34" charset="-122"/>
                <a:ea typeface="Microsoft YaHei" panose="020B0503020204020204" pitchFamily="34" charset="-122"/>
              </a:rPr>
              <a:t>A </a:t>
            </a:r>
            <a:r>
              <a:rPr lang="zh-CN" altLang="en-US" sz="2400" dirty="0">
                <a:latin typeface="Microsoft YaHei" panose="020B0503020204020204" pitchFamily="34" charset="-122"/>
                <a:ea typeface="Microsoft YaHei" panose="020B0503020204020204" pitchFamily="34" charset="-122"/>
              </a:rPr>
              <a:t>表示。例如围棋（</a:t>
            </a:r>
            <a:r>
              <a:rPr lang="en-US" altLang="zh-CN" sz="2400" dirty="0">
                <a:latin typeface="Microsoft YaHei" panose="020B0503020204020204" pitchFamily="34" charset="-122"/>
                <a:ea typeface="Microsoft YaHei" panose="020B0503020204020204" pitchFamily="34" charset="-122"/>
              </a:rPr>
              <a:t>Go</a:t>
            </a:r>
            <a:r>
              <a:rPr lang="zh-CN" altLang="en-US" sz="2400" dirty="0">
                <a:latin typeface="Microsoft YaHei" panose="020B0503020204020204" pitchFamily="34" charset="-122"/>
                <a:ea typeface="Microsoft YaHei" panose="020B0503020204020204" pitchFamily="34" charset="-122"/>
              </a:rPr>
              <a:t>）这样的环境具有</a:t>
            </a:r>
            <a:r>
              <a:rPr lang="zh-CN" altLang="en-US" sz="2400" b="1" dirty="0">
                <a:solidFill>
                  <a:srgbClr val="0070C0"/>
                </a:solidFill>
                <a:latin typeface="Microsoft YaHei" panose="020B0503020204020204" pitchFamily="34" charset="-122"/>
                <a:ea typeface="Microsoft YaHei" panose="020B0503020204020204" pitchFamily="34" charset="-122"/>
              </a:rPr>
              <a:t>离散动作空间（</a:t>
            </a:r>
            <a:r>
              <a:rPr lang="en-US" altLang="zh-CN" sz="2400" b="1" dirty="0">
                <a:solidFill>
                  <a:srgbClr val="0070C0"/>
                </a:solidFill>
                <a:latin typeface="Microsoft YaHei" panose="020B0503020204020204" pitchFamily="34" charset="-122"/>
                <a:ea typeface="Microsoft YaHei" panose="020B0503020204020204" pitchFamily="34" charset="-122"/>
              </a:rPr>
              <a:t>Discrete Action Space</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，智能体的动作数量在这个空间中是有限的。智能体在围棋中的动作空间只有</a:t>
            </a:r>
            <a:r>
              <a:rPr lang="en-US" altLang="zh-CN" sz="2400" dirty="0">
                <a:latin typeface="Microsoft YaHei" panose="020B0503020204020204" pitchFamily="34" charset="-122"/>
                <a:ea typeface="Microsoft YaHei" panose="020B0503020204020204" pitchFamily="34" charset="-122"/>
              </a:rPr>
              <a:t>361 </a:t>
            </a:r>
            <a:r>
              <a:rPr lang="zh-CN" altLang="en-US" sz="2400" dirty="0">
                <a:latin typeface="Microsoft YaHei" panose="020B0503020204020204" pitchFamily="34" charset="-122"/>
                <a:ea typeface="Microsoft YaHei" panose="020B0503020204020204" pitchFamily="34" charset="-122"/>
              </a:rPr>
              <a:t>个交叉点，而在物理世界中则通常是</a:t>
            </a:r>
            <a:r>
              <a:rPr lang="zh-CN" altLang="en-US" sz="2400" b="1" dirty="0">
                <a:solidFill>
                  <a:srgbClr val="0070C0"/>
                </a:solidFill>
                <a:latin typeface="Microsoft YaHei" panose="020B0503020204020204" pitchFamily="34" charset="-122"/>
                <a:ea typeface="Microsoft YaHei" panose="020B0503020204020204" pitchFamily="34" charset="-122"/>
              </a:rPr>
              <a:t>连续动作空间（</a:t>
            </a:r>
            <a:r>
              <a:rPr lang="en-US" altLang="zh-CN" sz="2400" b="1" dirty="0">
                <a:solidFill>
                  <a:srgbClr val="0070C0"/>
                </a:solidFill>
                <a:latin typeface="Microsoft YaHei" panose="020B0503020204020204" pitchFamily="34" charset="-122"/>
                <a:ea typeface="Microsoft YaHei" panose="020B0503020204020204" pitchFamily="34" charset="-122"/>
              </a:rPr>
              <a:t>Continuous Action Space</a:t>
            </a:r>
            <a:r>
              <a:rPr lang="zh-CN" altLang="en-US" sz="2400" b="1" dirty="0">
                <a:solidFill>
                  <a:srgbClr val="0070C0"/>
                </a:solidFill>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。在连续动作空间中，动作通常是实值的向量。例如，在平面中，机器人可以向任意角度进行移动，其动作空间为连续动作空间。</a:t>
            </a:r>
            <a:endParaRPr lang="en-US" altLang="zh-CN" sz="2400" dirty="0">
              <a:latin typeface="Microsoft YaHei" panose="020B0503020204020204" pitchFamily="34" charset="-122"/>
              <a:ea typeface="Microsoft YaHei" panose="020B0503020204020204" pitchFamily="34" charset="-122"/>
            </a:endParaRPr>
          </a:p>
        </p:txBody>
      </p:sp>
      <p:sp>
        <p:nvSpPr>
          <p:cNvPr id="6" name="平行四边形 6">
            <a:extLst>
              <a:ext uri="{FF2B5EF4-FFF2-40B4-BE49-F238E27FC236}">
                <a16:creationId xmlns:a16="http://schemas.microsoft.com/office/drawing/2014/main" id="{62402670-88F7-00BE-BEC8-509EB7494180}"/>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7" name="平行四边形 7">
            <a:extLst>
              <a:ext uri="{FF2B5EF4-FFF2-40B4-BE49-F238E27FC236}">
                <a16:creationId xmlns:a16="http://schemas.microsoft.com/office/drawing/2014/main" id="{4768F061-94BB-BE7C-5665-9CCFDD729FA0}"/>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5">
            <a:extLst>
              <a:ext uri="{FF2B5EF4-FFF2-40B4-BE49-F238E27FC236}">
                <a16:creationId xmlns:a16="http://schemas.microsoft.com/office/drawing/2014/main" id="{E6A8A988-B588-9F98-9F98-6D4397497078}"/>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6.1.1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9" name="矩形 8">
            <a:extLst>
              <a:ext uri="{FF2B5EF4-FFF2-40B4-BE49-F238E27FC236}">
                <a16:creationId xmlns:a16="http://schemas.microsoft.com/office/drawing/2014/main" id="{761E483E-4D4E-69FC-99FA-00756F638724}"/>
              </a:ext>
            </a:extLst>
          </p:cNvPr>
          <p:cNvSpPr>
            <a:spLocks noChangeArrowheads="1"/>
          </p:cNvSpPr>
          <p:nvPr/>
        </p:nvSpPr>
        <p:spPr bwMode="auto">
          <a:xfrm>
            <a:off x="1211281"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强化学习概述</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0" name="组合 11">
            <a:extLst>
              <a:ext uri="{FF2B5EF4-FFF2-40B4-BE49-F238E27FC236}">
                <a16:creationId xmlns:a16="http://schemas.microsoft.com/office/drawing/2014/main" id="{A9EF1F56-8DD5-73DE-FA2C-D4C1597A4132}"/>
              </a:ext>
            </a:extLst>
          </p:cNvPr>
          <p:cNvGrpSpPr>
            <a:grpSpLocks/>
          </p:cNvGrpSpPr>
          <p:nvPr/>
        </p:nvGrpSpPr>
        <p:grpSpPr bwMode="auto">
          <a:xfrm>
            <a:off x="11480800" y="479425"/>
            <a:ext cx="333375" cy="333375"/>
            <a:chOff x="0" y="0"/>
            <a:chExt cx="449943" cy="449943"/>
          </a:xfrm>
        </p:grpSpPr>
        <p:sp>
          <p:nvSpPr>
            <p:cNvPr id="11" name="椭圆 9">
              <a:extLst>
                <a:ext uri="{FF2B5EF4-FFF2-40B4-BE49-F238E27FC236}">
                  <a16:creationId xmlns:a16="http://schemas.microsoft.com/office/drawing/2014/main" id="{1A95CC18-770E-B408-BA4C-2BB792D61EB1}"/>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2" name="等腰三角形 10">
              <a:extLst>
                <a:ext uri="{FF2B5EF4-FFF2-40B4-BE49-F238E27FC236}">
                  <a16:creationId xmlns:a16="http://schemas.microsoft.com/office/drawing/2014/main" id="{C5BEED1A-9A9F-6878-92F7-5248963CCFB4}"/>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Tree>
    <p:extLst>
      <p:ext uri="{BB962C8B-B14F-4D97-AF65-F5344CB8AC3E}">
        <p14:creationId xmlns:p14="http://schemas.microsoft.com/office/powerpoint/2010/main" val="3146418686"/>
      </p:ext>
    </p:extLst>
  </p:cSld>
  <p:clrMapOvr>
    <a:masterClrMapping/>
  </p:clrMapOvr>
</p:sld>
</file>

<file path=ppt/theme/theme1.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Office 主题">
  <a:themeElements>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2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Office 主题">
  <a:themeElements>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3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Office 主题">
  <a:themeElements>
    <a:clrScheme name="1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4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3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主题">
  <a:themeElements>
    <a:clrScheme name="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4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主题">
  <a:themeElements>
    <a:clrScheme name="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6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Office 主题">
  <a:themeElements>
    <a:clrScheme name="7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7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7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主题">
  <a:themeElements>
    <a:clrScheme name="8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8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8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Office 主题">
  <a:themeElements>
    <a:clrScheme name="9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9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9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主题">
  <a:themeElements>
    <a:clrScheme name="10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0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0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Office 主题">
  <a:themeElements>
    <a:clrScheme name="1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8575</TotalTime>
  <Pages>0</Pages>
  <Words>10239</Words>
  <Characters>0</Characters>
  <Application>Microsoft Macintosh PowerPoint</Application>
  <DocSecurity>0</DocSecurity>
  <PresentationFormat>Widescreen</PresentationFormat>
  <Lines>0</Lines>
  <Paragraphs>559</Paragraphs>
  <Slides>83</Slides>
  <Notes>75</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83</vt:i4>
      </vt:variant>
    </vt:vector>
  </HeadingPairs>
  <TitlesOfParts>
    <vt:vector size="101" baseType="lpstr">
      <vt:lpstr>KaiTi_GB2312</vt:lpstr>
      <vt:lpstr>Microsoft YaHei</vt:lpstr>
      <vt:lpstr>Microsoft YaHei</vt:lpstr>
      <vt:lpstr>Arial</vt:lpstr>
      <vt:lpstr>Calibri</vt:lpstr>
      <vt:lpstr>Calibri Light</vt:lpstr>
      <vt:lpstr>1_Office 主题</vt:lpstr>
      <vt:lpstr>3_Office 主题</vt:lpstr>
      <vt:lpstr>4_Office 主题</vt:lpstr>
      <vt:lpstr>6_Office 主题</vt:lpstr>
      <vt:lpstr>7_Office 主题</vt:lpstr>
      <vt:lpstr>8_Office 主题</vt:lpstr>
      <vt:lpstr>9_Office 主题</vt:lpstr>
      <vt:lpstr>10_Office 主题</vt:lpstr>
      <vt:lpstr>11_Office 主题</vt:lpstr>
      <vt:lpstr>12_Office 主题</vt:lpstr>
      <vt:lpstr>13_Office 主题</vt:lpstr>
      <vt:lpstr>14_Office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CharactersWithSpaces>0</CharactersWithSpaces>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哎呀小小草</dc:creator>
  <cp:keywords/>
  <dc:description/>
  <cp:lastModifiedBy>Qi Zhang</cp:lastModifiedBy>
  <cp:revision>295</cp:revision>
  <dcterms:created xsi:type="dcterms:W3CDTF">2015-08-12T02:06:50Z</dcterms:created>
  <dcterms:modified xsi:type="dcterms:W3CDTF">2023-11-13T11:51:56Z</dcterms:modified>
  <cp:category/>
</cp:coreProperties>
</file>